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63" r:id="rId1"/>
    <p:sldMasterId id="2147483796" r:id="rId2"/>
    <p:sldMasterId id="2147483843" r:id="rId3"/>
  </p:sldMasterIdLst>
  <p:notesMasterIdLst>
    <p:notesMasterId r:id="rId15"/>
  </p:notesMasterIdLst>
  <p:handoutMasterIdLst>
    <p:handoutMasterId r:id="rId16"/>
  </p:handoutMasterIdLst>
  <p:sldIdLst>
    <p:sldId id="1130" r:id="rId4"/>
    <p:sldId id="1142" r:id="rId5"/>
    <p:sldId id="1150" r:id="rId6"/>
    <p:sldId id="1149" r:id="rId7"/>
    <p:sldId id="1147" r:id="rId8"/>
    <p:sldId id="1148" r:id="rId9"/>
    <p:sldId id="1146" r:id="rId10"/>
    <p:sldId id="1145" r:id="rId11"/>
    <p:sldId id="1144" r:id="rId12"/>
    <p:sldId id="1143" r:id="rId13"/>
    <p:sldId id="113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ACB7"/>
    <a:srgbClr val="2ACDDA"/>
    <a:srgbClr val="FFFFFF"/>
    <a:srgbClr val="456887"/>
    <a:srgbClr val="243646"/>
    <a:srgbClr val="157279"/>
    <a:srgbClr val="54D8E2"/>
    <a:srgbClr val="BEF9FF"/>
    <a:srgbClr val="A8EBF0"/>
    <a:srgbClr val="00A6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53" autoAdjust="0"/>
    <p:restoredTop sz="94660"/>
  </p:normalViewPr>
  <p:slideViewPr>
    <p:cSldViewPr snapToGrid="0">
      <p:cViewPr>
        <p:scale>
          <a:sx n="146" d="100"/>
          <a:sy n="146" d="100"/>
        </p:scale>
        <p:origin x="144" y="144"/>
      </p:cViewPr>
      <p:guideLst/>
    </p:cSldViewPr>
  </p:slideViewPr>
  <p:notesTextViewPr>
    <p:cViewPr>
      <p:scale>
        <a:sx n="1" d="1"/>
        <a:sy n="1" d="1"/>
      </p:scale>
      <p:origin x="0" y="0"/>
    </p:cViewPr>
  </p:notesTextViewPr>
  <p:sorterViewPr>
    <p:cViewPr>
      <p:scale>
        <a:sx n="100" d="100"/>
        <a:sy n="100" d="100"/>
      </p:scale>
      <p:origin x="0" y="-444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1"/>
            <a:ext cx="2971800" cy="458788"/>
          </a:xfrm>
          <a:prstGeom prst="rect">
            <a:avLst/>
          </a:prstGeom>
        </p:spPr>
        <p:txBody>
          <a:bodyPr vert="horz" lIns="91440" tIns="45720" rIns="91440" bIns="45720" rtlCol="0"/>
          <a:lstStyle>
            <a:lvl1pPr algn="r">
              <a:defRPr sz="1200"/>
            </a:lvl1pPr>
          </a:lstStyle>
          <a:p>
            <a:fld id="{03327CA6-12BA-4E25-8D0C-D0BF47BEA956}" type="datetimeFigureOut">
              <a:rPr lang="en-US" smtClean="0"/>
              <a:t>4/9/25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5336C39-415E-47A8-98C8-62E2BB2964B8}" type="slidenum">
              <a:rPr lang="en-US" smtClean="0"/>
              <a:t>‹#›</a:t>
            </a:fld>
            <a:endParaRPr lang="en-US"/>
          </a:p>
        </p:txBody>
      </p:sp>
    </p:spTree>
    <p:extLst>
      <p:ext uri="{BB962C8B-B14F-4D97-AF65-F5344CB8AC3E}">
        <p14:creationId xmlns:p14="http://schemas.microsoft.com/office/powerpoint/2010/main" val="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0ADA80A5-7BB0-734F-8C27-B1DC0FB7F823}" type="datetimeFigureOut">
              <a:rPr lang="en-US" smtClean="0"/>
              <a:t>4/9/25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D511DD-DAB9-1647-97C7-AACDE6029B44}" type="slidenum">
              <a:rPr lang="en-US" smtClean="0"/>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D511DD-DAB9-1647-97C7-AACDE6029B44}" type="slidenum">
              <a:rPr lang="en-US" smtClean="0"/>
              <a:t>2</a:t>
            </a:fld>
            <a:endParaRPr lang="en-US"/>
          </a:p>
        </p:txBody>
      </p:sp>
    </p:spTree>
    <p:extLst>
      <p:ext uri="{BB962C8B-B14F-4D97-AF65-F5344CB8AC3E}">
        <p14:creationId xmlns:p14="http://schemas.microsoft.com/office/powerpoint/2010/main" val="18429048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D511DD-DAB9-1647-97C7-AACDE6029B44}" type="slidenum">
              <a:rPr lang="en-US" smtClean="0"/>
              <a:t>3</a:t>
            </a:fld>
            <a:endParaRPr lang="en-US"/>
          </a:p>
        </p:txBody>
      </p:sp>
    </p:spTree>
    <p:extLst>
      <p:ext uri="{BB962C8B-B14F-4D97-AF65-F5344CB8AC3E}">
        <p14:creationId xmlns:p14="http://schemas.microsoft.com/office/powerpoint/2010/main" val="4686037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D511DD-DAB9-1647-97C7-AACDE6029B44}" type="slidenum">
              <a:rPr lang="en-US" smtClean="0"/>
              <a:t>4</a:t>
            </a:fld>
            <a:endParaRPr lang="en-US"/>
          </a:p>
        </p:txBody>
      </p:sp>
    </p:spTree>
    <p:extLst>
      <p:ext uri="{BB962C8B-B14F-4D97-AF65-F5344CB8AC3E}">
        <p14:creationId xmlns:p14="http://schemas.microsoft.com/office/powerpoint/2010/main" val="29333078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D511DD-DAB9-1647-97C7-AACDE6029B44}" type="slidenum">
              <a:rPr lang="en-US" smtClean="0"/>
              <a:t>5</a:t>
            </a:fld>
            <a:endParaRPr lang="en-US"/>
          </a:p>
        </p:txBody>
      </p:sp>
    </p:spTree>
    <p:extLst>
      <p:ext uri="{BB962C8B-B14F-4D97-AF65-F5344CB8AC3E}">
        <p14:creationId xmlns:p14="http://schemas.microsoft.com/office/powerpoint/2010/main" val="10317252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D511DD-DAB9-1647-97C7-AACDE6029B44}" type="slidenum">
              <a:rPr lang="en-US" smtClean="0"/>
              <a:t>6</a:t>
            </a:fld>
            <a:endParaRPr lang="en-US"/>
          </a:p>
        </p:txBody>
      </p:sp>
    </p:spTree>
    <p:extLst>
      <p:ext uri="{BB962C8B-B14F-4D97-AF65-F5344CB8AC3E}">
        <p14:creationId xmlns:p14="http://schemas.microsoft.com/office/powerpoint/2010/main" val="17223333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D511DD-DAB9-1647-97C7-AACDE6029B44}" type="slidenum">
              <a:rPr lang="en-US" smtClean="0"/>
              <a:t>7</a:t>
            </a:fld>
            <a:endParaRPr lang="en-US"/>
          </a:p>
        </p:txBody>
      </p:sp>
    </p:spTree>
    <p:extLst>
      <p:ext uri="{BB962C8B-B14F-4D97-AF65-F5344CB8AC3E}">
        <p14:creationId xmlns:p14="http://schemas.microsoft.com/office/powerpoint/2010/main" val="2938500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D511DD-DAB9-1647-97C7-AACDE6029B44}" type="slidenum">
              <a:rPr lang="en-US" smtClean="0"/>
              <a:t>8</a:t>
            </a:fld>
            <a:endParaRPr lang="en-US"/>
          </a:p>
        </p:txBody>
      </p:sp>
    </p:spTree>
    <p:extLst>
      <p:ext uri="{BB962C8B-B14F-4D97-AF65-F5344CB8AC3E}">
        <p14:creationId xmlns:p14="http://schemas.microsoft.com/office/powerpoint/2010/main" val="35464090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D511DD-DAB9-1647-97C7-AACDE6029B44}" type="slidenum">
              <a:rPr lang="en-US" smtClean="0"/>
              <a:t>9</a:t>
            </a:fld>
            <a:endParaRPr lang="en-US"/>
          </a:p>
        </p:txBody>
      </p:sp>
    </p:spTree>
    <p:extLst>
      <p:ext uri="{BB962C8B-B14F-4D97-AF65-F5344CB8AC3E}">
        <p14:creationId xmlns:p14="http://schemas.microsoft.com/office/powerpoint/2010/main" val="41552095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D511DD-DAB9-1647-97C7-AACDE6029B44}" type="slidenum">
              <a:rPr lang="en-US" smtClean="0"/>
              <a:t>10</a:t>
            </a:fld>
            <a:endParaRPr lang="en-US"/>
          </a:p>
        </p:txBody>
      </p:sp>
    </p:spTree>
    <p:extLst>
      <p:ext uri="{BB962C8B-B14F-4D97-AF65-F5344CB8AC3E}">
        <p14:creationId xmlns:p14="http://schemas.microsoft.com/office/powerpoint/2010/main" val="37193130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file://localhost/Users/sarahkemple/Documents/Main%20Folder/Current%20Jobs/02%20Brand%20Strategy/03%20Assets/Capability%20line/capability%20line.png" TargetMode="Externa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file://localhost/Users/sarahkemple/Documents/Main%20Folder/Current%20Jobs/02%20Brand%20Strategy/03%20Assets/Capability%20line/capability%20line.png" TargetMode="Externa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6" name="Rectangle 5"/>
          <p:cNvSpPr/>
          <p:nvPr userDrawn="1"/>
        </p:nvSpPr>
        <p:spPr>
          <a:xfrm>
            <a:off x="0" y="839775"/>
            <a:ext cx="12192000" cy="5587919"/>
          </a:xfrm>
          <a:prstGeom prst="rect">
            <a:avLst/>
          </a:prstGeom>
          <a:gradFill flip="none" rotWithShape="1">
            <a:gsLst>
              <a:gs pos="16000">
                <a:srgbClr val="005E65"/>
              </a:gs>
              <a:gs pos="74000">
                <a:srgbClr val="243646"/>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bg1"/>
              </a:solidFill>
            </a:endParaRPr>
          </a:p>
        </p:txBody>
      </p:sp>
      <p:sp>
        <p:nvSpPr>
          <p:cNvPr id="7" name="Picture Placeholder 6"/>
          <p:cNvSpPr>
            <a:spLocks noGrp="1"/>
          </p:cNvSpPr>
          <p:nvPr>
            <p:ph type="pic" sz="quarter" idx="11"/>
          </p:nvPr>
        </p:nvSpPr>
        <p:spPr>
          <a:xfrm>
            <a:off x="336550" y="839775"/>
            <a:ext cx="3898900" cy="5588013"/>
          </a:xfrm>
          <a:solidFill>
            <a:schemeClr val="bg1"/>
          </a:solidFill>
        </p:spPr>
        <p:txBody>
          <a:bodyPr/>
          <a:lstStyle/>
          <a:p>
            <a:endParaRPr lang="en-US"/>
          </a:p>
        </p:txBody>
      </p:sp>
      <p:sp>
        <p:nvSpPr>
          <p:cNvPr id="2" name="Title 1"/>
          <p:cNvSpPr>
            <a:spLocks noGrp="1"/>
          </p:cNvSpPr>
          <p:nvPr>
            <p:ph type="ctrTitle" hasCustomPrompt="1"/>
          </p:nvPr>
        </p:nvSpPr>
        <p:spPr>
          <a:xfrm>
            <a:off x="4651382" y="1381381"/>
            <a:ext cx="7227067" cy="2387600"/>
          </a:xfrm>
        </p:spPr>
        <p:txBody>
          <a:bodyPr anchor="b">
            <a:noAutofit/>
          </a:bodyPr>
          <a:lstStyle>
            <a:lvl1pPr algn="l">
              <a:lnSpc>
                <a:spcPct val="90000"/>
              </a:lnSpc>
              <a:defRPr sz="7000" spc="300" baseline="0">
                <a:solidFill>
                  <a:schemeClr val="bg1"/>
                </a:solidFill>
              </a:defRPr>
            </a:lvl1pPr>
          </a:lstStyle>
          <a:p>
            <a:r>
              <a:rPr lang="en-US" sz="7000" spc="300">
                <a:solidFill>
                  <a:schemeClr val="bg1"/>
                </a:solidFill>
              </a:rPr>
              <a:t>Click to Edit Title</a:t>
            </a:r>
          </a:p>
        </p:txBody>
      </p:sp>
      <p:sp>
        <p:nvSpPr>
          <p:cNvPr id="3" name="Subtitle 2"/>
          <p:cNvSpPr>
            <a:spLocks noGrp="1"/>
          </p:cNvSpPr>
          <p:nvPr>
            <p:ph type="subTitle" idx="1"/>
          </p:nvPr>
        </p:nvSpPr>
        <p:spPr>
          <a:xfrm>
            <a:off x="4651381" y="4296129"/>
            <a:ext cx="7227067" cy="628248"/>
          </a:xfrm>
        </p:spPr>
        <p:txBody>
          <a:bodyPr>
            <a:normAutofit/>
          </a:bodyPr>
          <a:lstStyle>
            <a:lvl1pPr marL="0" indent="0" algn="l">
              <a:buNone/>
              <a:defRPr sz="1400" b="0" i="1" cap="none" spc="0" baseline="0">
                <a:solidFill>
                  <a:schemeClr val="bg1"/>
                </a:solidFill>
                <a:latin typeface="Georgia" charset="0"/>
                <a:ea typeface="Georgia" charset="0"/>
                <a:cs typeface="Georgi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7" name="Text Placeholder 16"/>
          <p:cNvSpPr>
            <a:spLocks noGrp="1"/>
          </p:cNvSpPr>
          <p:nvPr>
            <p:ph type="body" sz="quarter" idx="10" hasCustomPrompt="1"/>
          </p:nvPr>
        </p:nvSpPr>
        <p:spPr>
          <a:xfrm>
            <a:off x="4651381" y="5928912"/>
            <a:ext cx="5010151" cy="346075"/>
          </a:xfrm>
        </p:spPr>
        <p:txBody>
          <a:bodyPr>
            <a:normAutofit/>
          </a:bodyPr>
          <a:lstStyle>
            <a:lvl1pPr>
              <a:defRPr sz="1200" b="0" i="0" cap="all" spc="100" baseline="0">
                <a:solidFill>
                  <a:schemeClr val="bg1"/>
                </a:solidFill>
                <a:latin typeface="Calibri" charset="0"/>
                <a:ea typeface="Calibri" charset="0"/>
                <a:cs typeface="Calibri" charset="0"/>
              </a:defRPr>
            </a:lvl1pPr>
            <a:lvl2pPr>
              <a:defRPr>
                <a:solidFill>
                  <a:schemeClr val="bg1"/>
                </a:solidFill>
                <a:latin typeface="Calibri" charset="0"/>
                <a:ea typeface="Calibri" charset="0"/>
                <a:cs typeface="Calibri" charset="0"/>
              </a:defRPr>
            </a:lvl2pPr>
            <a:lvl3pPr>
              <a:defRPr>
                <a:solidFill>
                  <a:schemeClr val="bg1"/>
                </a:solidFill>
                <a:latin typeface="Calibri" charset="0"/>
                <a:ea typeface="Calibri" charset="0"/>
                <a:cs typeface="Calibri" charset="0"/>
              </a:defRPr>
            </a:lvl3pPr>
            <a:lvl4pPr>
              <a:defRPr>
                <a:solidFill>
                  <a:schemeClr val="bg1"/>
                </a:solidFill>
                <a:latin typeface="Calibri" charset="0"/>
                <a:ea typeface="Calibri" charset="0"/>
                <a:cs typeface="Calibri" charset="0"/>
              </a:defRPr>
            </a:lvl4pPr>
            <a:lvl5pPr>
              <a:defRPr>
                <a:solidFill>
                  <a:schemeClr val="bg1"/>
                </a:solidFill>
                <a:latin typeface="Calibri" charset="0"/>
                <a:ea typeface="Calibri" charset="0"/>
                <a:cs typeface="Calibri" charset="0"/>
              </a:defRPr>
            </a:lvl5pPr>
          </a:lstStyle>
          <a:p>
            <a:pPr lvl="0"/>
            <a:r>
              <a:rPr lang="en-US"/>
              <a:t>Month Year</a:t>
            </a:r>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030968" y="347472"/>
            <a:ext cx="1764792" cy="196088"/>
          </a:xfrm>
          <a:prstGeom prst="rect">
            <a:avLst/>
          </a:prstGeom>
        </p:spPr>
      </p:pic>
      <p:pic>
        <p:nvPicPr>
          <p:cNvPr id="11" name="Picture 10"/>
          <p:cNvPicPr>
            <a:picLocks noChangeAspect="1"/>
          </p:cNvPicPr>
          <p:nvPr userDrawn="1"/>
        </p:nvPicPr>
        <p:blipFill>
          <a:blip r:embed="rId3" r:link="rId4" cstate="print">
            <a:extLst>
              <a:ext uri="{28A0092B-C50C-407E-A947-70E740481C1C}">
                <a14:useLocalDpi xmlns:a14="http://schemas.microsoft.com/office/drawing/2010/main"/>
              </a:ext>
            </a:extLst>
          </a:blip>
          <a:stretch>
            <a:fillRect/>
          </a:stretch>
        </p:blipFill>
        <p:spPr>
          <a:xfrm>
            <a:off x="8282940" y="6605330"/>
            <a:ext cx="3512820" cy="9296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OC Photo">
    <p:spTree>
      <p:nvGrpSpPr>
        <p:cNvPr id="1" name=""/>
        <p:cNvGrpSpPr/>
        <p:nvPr/>
      </p:nvGrpSpPr>
      <p:grpSpPr>
        <a:xfrm>
          <a:off x="0" y="0"/>
          <a:ext cx="0" cy="0"/>
          <a:chOff x="0" y="0"/>
          <a:chExt cx="0" cy="0"/>
        </a:xfrm>
      </p:grpSpPr>
      <p:sp>
        <p:nvSpPr>
          <p:cNvPr id="12" name="Content Placeholder 11"/>
          <p:cNvSpPr>
            <a:spLocks noGrp="1"/>
          </p:cNvSpPr>
          <p:nvPr>
            <p:ph sz="quarter" idx="13" hasCustomPrompt="1"/>
          </p:nvPr>
        </p:nvSpPr>
        <p:spPr>
          <a:xfrm>
            <a:off x="4783139" y="1407444"/>
            <a:ext cx="6770430" cy="3332997"/>
          </a:xfrm>
        </p:spPr>
        <p:txBody>
          <a:bodyPr/>
          <a:lstStyle>
            <a:lvl1pPr>
              <a:lnSpc>
                <a:spcPts val="2000"/>
              </a:lnSpc>
              <a:spcBef>
                <a:spcPts val="600"/>
              </a:spcBef>
              <a:spcAft>
                <a:spcPts val="1200"/>
              </a:spcAft>
              <a:defRPr sz="1600" i="1" cap="none" spc="0" baseline="0">
                <a:latin typeface="Georgia" charset="0"/>
                <a:ea typeface="Georgia" charset="0"/>
                <a:cs typeface="Georgia" charset="0"/>
              </a:defRPr>
            </a:lvl1pPr>
            <a:lvl2pPr marL="571500" indent="0">
              <a:lnSpc>
                <a:spcPts val="2000"/>
              </a:lnSpc>
              <a:spcBef>
                <a:spcPts val="0"/>
              </a:spcBef>
              <a:spcAft>
                <a:spcPts val="600"/>
              </a:spcAft>
              <a:tabLst/>
              <a:defRPr baseline="0">
                <a:solidFill>
                  <a:schemeClr val="tx1"/>
                </a:solidFill>
                <a:latin typeface="Calibri" charset="0"/>
                <a:ea typeface="Calibri" charset="0"/>
                <a:cs typeface="Calibri" charset="0"/>
              </a:defRPr>
            </a:lvl2pPr>
          </a:lstStyle>
          <a:p>
            <a:pPr lvl="0"/>
            <a:r>
              <a:rPr lang="en-US"/>
              <a:t>Section goes here</a:t>
            </a:r>
          </a:p>
          <a:p>
            <a:pPr lvl="1"/>
            <a:r>
              <a:rPr lang="en-US"/>
              <a:t>Mini topic goes here</a:t>
            </a:r>
          </a:p>
        </p:txBody>
      </p:sp>
      <p:sp>
        <p:nvSpPr>
          <p:cNvPr id="7" name="Title 6"/>
          <p:cNvSpPr>
            <a:spLocks noGrp="1"/>
          </p:cNvSpPr>
          <p:nvPr>
            <p:ph type="title" hasCustomPrompt="1"/>
          </p:nvPr>
        </p:nvSpPr>
        <p:spPr/>
        <p:txBody>
          <a:bodyPr/>
          <a:lstStyle>
            <a:lvl1pPr>
              <a:defRPr/>
            </a:lvl1pPr>
          </a:lstStyle>
          <a:p>
            <a:r>
              <a:rPr lang="en-US"/>
              <a:t>Table of contents</a:t>
            </a:r>
          </a:p>
        </p:txBody>
      </p:sp>
      <p:sp>
        <p:nvSpPr>
          <p:cNvPr id="13" name="Slide Number Placeholder 15"/>
          <p:cNvSpPr>
            <a:spLocks noGrp="1"/>
          </p:cNvSpPr>
          <p:nvPr>
            <p:ph type="sldNum" sz="quarter" idx="4"/>
          </p:nvPr>
        </p:nvSpPr>
        <p:spPr>
          <a:xfrm>
            <a:off x="8926674" y="6417310"/>
            <a:ext cx="2626895" cy="440690"/>
          </a:xfrm>
          <a:prstGeom prst="rect">
            <a:avLst/>
          </a:prstGeom>
        </p:spPr>
        <p:txBody>
          <a:bodyPr vert="horz" lIns="91440" tIns="45720" rIns="91440" bIns="45720" rtlCol="0" anchor="ctr"/>
          <a:lstStyle>
            <a:lvl1pPr algn="r">
              <a:defRPr sz="1000">
                <a:solidFill>
                  <a:sysClr val="windowText" lastClr="000000"/>
                </a:solidFill>
              </a:defRPr>
            </a:lvl1pPr>
          </a:lstStyle>
          <a:p>
            <a:fld id="{EACE6E22-E655-5947-A8B4-6F095FBA2C12}" type="slidenum">
              <a:rPr lang="en-US" smtClean="0"/>
              <a:pPr/>
              <a:t>‹#›</a:t>
            </a:fld>
            <a:endParaRPr lang="en-US"/>
          </a:p>
        </p:txBody>
      </p:sp>
      <p:sp>
        <p:nvSpPr>
          <p:cNvPr id="14" name="Footer Placeholder 13"/>
          <p:cNvSpPr>
            <a:spLocks noGrp="1"/>
          </p:cNvSpPr>
          <p:nvPr>
            <p:ph type="ftr" sz="quarter" idx="3"/>
          </p:nvPr>
        </p:nvSpPr>
        <p:spPr>
          <a:xfrm>
            <a:off x="4782890" y="6400451"/>
            <a:ext cx="4905863" cy="457549"/>
          </a:xfrm>
          <a:prstGeom prst="rect">
            <a:avLst/>
          </a:prstGeom>
          <a:noFill/>
        </p:spPr>
        <p:txBody>
          <a:bodyPr vert="horz" lIns="0" tIns="0" rIns="0" bIns="0" rtlCol="0" anchor="ctr"/>
          <a:lstStyle>
            <a:lvl1pPr marL="11113" indent="0" algn="l">
              <a:tabLst/>
              <a:defRPr sz="700" i="1">
                <a:solidFill>
                  <a:schemeClr val="tx1"/>
                </a:solidFill>
                <a:latin typeface="Georgia" charset="0"/>
                <a:ea typeface="Georgia" charset="0"/>
                <a:cs typeface="Georgia" charset="0"/>
              </a:defRPr>
            </a:lvl1pPr>
          </a:lstStyle>
          <a:p>
            <a:r>
              <a:rPr lang="en-US"/>
              <a:t>Booz Allen Hamilton and Client proprietary and confidential</a:t>
            </a:r>
          </a:p>
        </p:txBody>
      </p:sp>
      <p:sp>
        <p:nvSpPr>
          <p:cNvPr id="6" name="Picture Placeholder 3"/>
          <p:cNvSpPr>
            <a:spLocks noGrp="1"/>
          </p:cNvSpPr>
          <p:nvPr>
            <p:ph type="pic" sz="quarter" idx="14"/>
          </p:nvPr>
        </p:nvSpPr>
        <p:spPr>
          <a:xfrm>
            <a:off x="365802" y="1"/>
            <a:ext cx="3924300" cy="6857999"/>
          </a:xfrm>
          <a:solidFill>
            <a:schemeClr val="bg1"/>
          </a:solidFill>
        </p:spPr>
        <p:txBody>
          <a:bodyPr/>
          <a:lstStyle/>
          <a:p>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ank You Blue Bar">
    <p:spTree>
      <p:nvGrpSpPr>
        <p:cNvPr id="1" name=""/>
        <p:cNvGrpSpPr/>
        <p:nvPr/>
      </p:nvGrpSpPr>
      <p:grpSpPr>
        <a:xfrm>
          <a:off x="0" y="0"/>
          <a:ext cx="0" cy="0"/>
          <a:chOff x="0" y="0"/>
          <a:chExt cx="0" cy="0"/>
        </a:xfrm>
      </p:grpSpPr>
      <p:sp>
        <p:nvSpPr>
          <p:cNvPr id="7" name="Title 6"/>
          <p:cNvSpPr>
            <a:spLocks noGrp="1"/>
          </p:cNvSpPr>
          <p:nvPr>
            <p:ph type="title" hasCustomPrompt="1"/>
          </p:nvPr>
        </p:nvSpPr>
        <p:spPr/>
        <p:txBody>
          <a:bodyPr/>
          <a:lstStyle>
            <a:lvl1pPr>
              <a:defRPr/>
            </a:lvl1pPr>
          </a:lstStyle>
          <a:p>
            <a:r>
              <a:rPr lang="en-US"/>
              <a:t>Thank you</a:t>
            </a:r>
          </a:p>
        </p:txBody>
      </p:sp>
      <p:sp>
        <p:nvSpPr>
          <p:cNvPr id="13" name="Slide Number Placeholder 15"/>
          <p:cNvSpPr>
            <a:spLocks noGrp="1"/>
          </p:cNvSpPr>
          <p:nvPr>
            <p:ph type="sldNum" sz="quarter" idx="4"/>
          </p:nvPr>
        </p:nvSpPr>
        <p:spPr>
          <a:xfrm>
            <a:off x="8926674" y="6417310"/>
            <a:ext cx="2626895" cy="440690"/>
          </a:xfrm>
          <a:prstGeom prst="rect">
            <a:avLst/>
          </a:prstGeom>
        </p:spPr>
        <p:txBody>
          <a:bodyPr vert="horz" lIns="91440" tIns="45720" rIns="91440" bIns="45720" rtlCol="0" anchor="ctr"/>
          <a:lstStyle>
            <a:lvl1pPr algn="r">
              <a:defRPr sz="1000">
                <a:solidFill>
                  <a:sysClr val="windowText" lastClr="000000"/>
                </a:solidFill>
              </a:defRPr>
            </a:lvl1pPr>
          </a:lstStyle>
          <a:p>
            <a:fld id="{EACE6E22-E655-5947-A8B4-6F095FBA2C12}" type="slidenum">
              <a:rPr lang="en-US" smtClean="0"/>
              <a:pPr/>
              <a:t>‹#›</a:t>
            </a:fld>
            <a:endParaRPr lang="en-US"/>
          </a:p>
        </p:txBody>
      </p:sp>
      <p:sp>
        <p:nvSpPr>
          <p:cNvPr id="14" name="Footer Placeholder 13"/>
          <p:cNvSpPr>
            <a:spLocks noGrp="1"/>
          </p:cNvSpPr>
          <p:nvPr>
            <p:ph type="ftr" sz="quarter" idx="3"/>
          </p:nvPr>
        </p:nvSpPr>
        <p:spPr>
          <a:xfrm>
            <a:off x="4782890" y="6400451"/>
            <a:ext cx="4905863" cy="457549"/>
          </a:xfrm>
          <a:prstGeom prst="rect">
            <a:avLst/>
          </a:prstGeom>
          <a:noFill/>
        </p:spPr>
        <p:txBody>
          <a:bodyPr vert="horz" lIns="0" tIns="0" rIns="0" bIns="0" rtlCol="0" anchor="ctr"/>
          <a:lstStyle>
            <a:lvl1pPr marL="11113" indent="0" algn="l">
              <a:tabLst/>
              <a:defRPr sz="700" i="1">
                <a:solidFill>
                  <a:schemeClr val="tx1"/>
                </a:solidFill>
                <a:latin typeface="Georgia" charset="0"/>
                <a:ea typeface="Georgia" charset="0"/>
                <a:cs typeface="Georgia" charset="0"/>
              </a:defRPr>
            </a:lvl1pPr>
          </a:lstStyle>
          <a:p>
            <a:r>
              <a:rPr lang="en-US"/>
              <a:t>Booz Allen Hamilton and Client proprietary and confidential</a:t>
            </a:r>
          </a:p>
        </p:txBody>
      </p:sp>
      <p:sp>
        <p:nvSpPr>
          <p:cNvPr id="8" name="Text Placeholder 9"/>
          <p:cNvSpPr>
            <a:spLocks noGrp="1"/>
          </p:cNvSpPr>
          <p:nvPr>
            <p:ph type="body" sz="quarter" idx="17" hasCustomPrompt="1"/>
          </p:nvPr>
        </p:nvSpPr>
        <p:spPr>
          <a:xfrm>
            <a:off x="4782889" y="1557119"/>
            <a:ext cx="6770680" cy="877238"/>
          </a:xfrm>
        </p:spPr>
        <p:txBody>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b="0" cap="none" spc="0" baseline="0">
                <a:solidFill>
                  <a:schemeClr val="tx1"/>
                </a:solidFill>
              </a:defRPr>
            </a:lvl1pPr>
            <a:lvl2pPr>
              <a:defRPr spc="0"/>
            </a:lvl2pPr>
            <a:lvl3pPr>
              <a:defRPr spc="0"/>
            </a:lvl3pPr>
            <a:lvl4pPr>
              <a:defRPr spc="0"/>
            </a:lvl4pPr>
            <a:lvl5pPr>
              <a:defRPr spc="0"/>
            </a:lvl5pPr>
          </a:lstStyle>
          <a:p>
            <a:pPr lvl="0"/>
            <a:r>
              <a:rPr lang="en-US"/>
              <a:t>For more information about XXX, contact…</a:t>
            </a:r>
          </a:p>
          <a:p>
            <a:pPr lvl="0"/>
            <a:endParaRPr lang="en-US"/>
          </a:p>
        </p:txBody>
      </p:sp>
      <p:sp>
        <p:nvSpPr>
          <p:cNvPr id="9" name="Picture Placeholder 18"/>
          <p:cNvSpPr>
            <a:spLocks noGrp="1"/>
          </p:cNvSpPr>
          <p:nvPr>
            <p:ph type="pic" sz="quarter" idx="13"/>
          </p:nvPr>
        </p:nvSpPr>
        <p:spPr>
          <a:xfrm>
            <a:off x="4782890" y="2599262"/>
            <a:ext cx="1395000" cy="1332883"/>
          </a:xfrm>
        </p:spPr>
        <p:txBody>
          <a:bodyPr/>
          <a:lstStyle/>
          <a:p>
            <a:endParaRPr lang="en-US"/>
          </a:p>
        </p:txBody>
      </p:sp>
      <p:sp>
        <p:nvSpPr>
          <p:cNvPr id="10" name="Text Placeholder 5"/>
          <p:cNvSpPr>
            <a:spLocks noGrp="1"/>
          </p:cNvSpPr>
          <p:nvPr>
            <p:ph type="body" sz="quarter" idx="14" hasCustomPrompt="1"/>
          </p:nvPr>
        </p:nvSpPr>
        <p:spPr>
          <a:xfrm>
            <a:off x="4782889" y="4097050"/>
            <a:ext cx="1395001" cy="1429719"/>
          </a:xfrm>
        </p:spPr>
        <p:txBody>
          <a:bodyPr lIns="0" tIns="0" rIns="0" bIns="0">
            <a:normAutofit/>
          </a:bodyPr>
          <a:lstStyle>
            <a:lvl1pPr>
              <a:spcAft>
                <a:spcPts val="400"/>
              </a:spcAft>
              <a:defRPr sz="1200" b="1" i="0" cap="none" baseline="0">
                <a:solidFill>
                  <a:schemeClr val="tx2"/>
                </a:solidFill>
                <a:latin typeface="+mn-lt"/>
              </a:defRPr>
            </a:lvl1pPr>
            <a:lvl2pPr marL="11113" marR="0" indent="0" algn="l" defTabSz="914400" rtl="0" eaLnBrk="1" fontAlgn="auto" latinLnBrk="0" hangingPunct="1">
              <a:lnSpc>
                <a:spcPct val="100000"/>
              </a:lnSpc>
              <a:spcBef>
                <a:spcPts val="300"/>
              </a:spcBef>
              <a:spcAft>
                <a:spcPts val="0"/>
              </a:spcAft>
              <a:buClrTx/>
              <a:buSzTx/>
              <a:buFont typeface="Arial" panose="020B0604020202020204" pitchFamily="34" charset="0"/>
              <a:buNone/>
              <a:tabLst/>
              <a:defRPr sz="1000" i="1" cap="none" spc="0" baseline="0">
                <a:solidFill>
                  <a:schemeClr val="tx1"/>
                </a:solidFill>
                <a:latin typeface="Georgia" panose="02040502050405020303" pitchFamily="18" charset="0"/>
              </a:defRPr>
            </a:lvl2pPr>
          </a:lstStyle>
          <a:p>
            <a:pPr lvl="0"/>
            <a:r>
              <a:rPr lang="en-US"/>
              <a:t>FIRST LASTNAME</a:t>
            </a:r>
          </a:p>
          <a:p>
            <a:pPr lvl="1"/>
            <a:r>
              <a:rPr lang="en-US"/>
              <a:t>Title Second Level</a:t>
            </a:r>
          </a:p>
          <a:p>
            <a:pPr lvl="1"/>
            <a:r>
              <a:rPr lang="en-US"/>
              <a:t>Title Second Level</a:t>
            </a:r>
          </a:p>
          <a:p>
            <a:pPr lvl="1"/>
            <a:r>
              <a:rPr lang="en-US"/>
              <a:t>Email Second Level</a:t>
            </a:r>
          </a:p>
          <a:p>
            <a:pPr lvl="1"/>
            <a:r>
              <a:rPr lang="en-US"/>
              <a:t>Phone Second Level</a:t>
            </a:r>
          </a:p>
          <a:p>
            <a:pPr lvl="1"/>
            <a:endParaRPr lang="en-US"/>
          </a:p>
        </p:txBody>
      </p:sp>
      <p:sp>
        <p:nvSpPr>
          <p:cNvPr id="11" name="Picture Placeholder 18"/>
          <p:cNvSpPr>
            <a:spLocks noGrp="1"/>
          </p:cNvSpPr>
          <p:nvPr>
            <p:ph type="pic" sz="quarter" idx="18"/>
          </p:nvPr>
        </p:nvSpPr>
        <p:spPr>
          <a:xfrm>
            <a:off x="6588499" y="2599262"/>
            <a:ext cx="1395000" cy="1332883"/>
          </a:xfrm>
        </p:spPr>
        <p:txBody>
          <a:bodyPr/>
          <a:lstStyle/>
          <a:p>
            <a:endParaRPr lang="en-US"/>
          </a:p>
        </p:txBody>
      </p:sp>
      <p:sp>
        <p:nvSpPr>
          <p:cNvPr id="15" name="Picture Placeholder 18"/>
          <p:cNvSpPr>
            <a:spLocks noGrp="1"/>
          </p:cNvSpPr>
          <p:nvPr>
            <p:ph type="pic" sz="quarter" idx="19"/>
          </p:nvPr>
        </p:nvSpPr>
        <p:spPr>
          <a:xfrm>
            <a:off x="8394108" y="2599262"/>
            <a:ext cx="1395000" cy="1332883"/>
          </a:xfrm>
        </p:spPr>
        <p:txBody>
          <a:bodyPr/>
          <a:lstStyle/>
          <a:p>
            <a:endParaRPr lang="en-US"/>
          </a:p>
        </p:txBody>
      </p:sp>
      <p:sp>
        <p:nvSpPr>
          <p:cNvPr id="16" name="Picture Placeholder 18"/>
          <p:cNvSpPr>
            <a:spLocks noGrp="1"/>
          </p:cNvSpPr>
          <p:nvPr>
            <p:ph type="pic" sz="quarter" idx="20"/>
          </p:nvPr>
        </p:nvSpPr>
        <p:spPr>
          <a:xfrm>
            <a:off x="10199718" y="2599262"/>
            <a:ext cx="1395000" cy="1332883"/>
          </a:xfrm>
        </p:spPr>
        <p:txBody>
          <a:bodyPr/>
          <a:lstStyle/>
          <a:p>
            <a:endParaRPr lang="en-US"/>
          </a:p>
        </p:txBody>
      </p:sp>
      <p:sp>
        <p:nvSpPr>
          <p:cNvPr id="20" name="Text Placeholder 3"/>
          <p:cNvSpPr>
            <a:spLocks noGrp="1"/>
          </p:cNvSpPr>
          <p:nvPr>
            <p:ph type="body" sz="quarter" idx="24" hasCustomPrompt="1"/>
          </p:nvPr>
        </p:nvSpPr>
        <p:spPr>
          <a:xfrm>
            <a:off x="4805095" y="5984315"/>
            <a:ext cx="6789624" cy="399023"/>
          </a:xfrm>
        </p:spPr>
        <p:txBody>
          <a:bodyPr/>
          <a:lstStyle>
            <a:lvl1pPr>
              <a:defRPr b="1" i="0" spc="0" baseline="0">
                <a:solidFill>
                  <a:schemeClr val="accent1"/>
                </a:solidFill>
                <a:latin typeface="+mn-lt"/>
              </a:defRPr>
            </a:lvl1pPr>
          </a:lstStyle>
          <a:p>
            <a:pPr lvl="0"/>
            <a:r>
              <a:rPr lang="en-US"/>
              <a:t>BOOZALLEN.COM/CAPABILITY</a:t>
            </a:r>
          </a:p>
        </p:txBody>
      </p:sp>
      <p:sp>
        <p:nvSpPr>
          <p:cNvPr id="21" name="Text Placeholder 5"/>
          <p:cNvSpPr>
            <a:spLocks noGrp="1"/>
          </p:cNvSpPr>
          <p:nvPr>
            <p:ph type="body" sz="quarter" idx="25" hasCustomPrompt="1"/>
          </p:nvPr>
        </p:nvSpPr>
        <p:spPr>
          <a:xfrm>
            <a:off x="6588498" y="4097050"/>
            <a:ext cx="1395001" cy="1429719"/>
          </a:xfrm>
        </p:spPr>
        <p:txBody>
          <a:bodyPr lIns="0" tIns="0" rIns="0" bIns="0">
            <a:normAutofit/>
          </a:bodyPr>
          <a:lstStyle>
            <a:lvl1pPr>
              <a:spcAft>
                <a:spcPts val="400"/>
              </a:spcAft>
              <a:defRPr sz="1200" b="1" i="0" cap="none" baseline="0">
                <a:solidFill>
                  <a:schemeClr val="tx2"/>
                </a:solidFill>
                <a:latin typeface="+mn-lt"/>
              </a:defRPr>
            </a:lvl1pPr>
            <a:lvl2pPr marL="11113" marR="0" indent="0" algn="l" defTabSz="914400" rtl="0" eaLnBrk="1" fontAlgn="auto" latinLnBrk="0" hangingPunct="1">
              <a:lnSpc>
                <a:spcPct val="100000"/>
              </a:lnSpc>
              <a:spcBef>
                <a:spcPts val="300"/>
              </a:spcBef>
              <a:spcAft>
                <a:spcPts val="0"/>
              </a:spcAft>
              <a:buClrTx/>
              <a:buSzTx/>
              <a:buFont typeface="Arial" panose="020B0604020202020204" pitchFamily="34" charset="0"/>
              <a:buNone/>
              <a:tabLst/>
              <a:defRPr sz="1000" i="1" cap="none" spc="0" baseline="0">
                <a:solidFill>
                  <a:schemeClr val="tx1"/>
                </a:solidFill>
                <a:latin typeface="Georgia" panose="02040502050405020303" pitchFamily="18" charset="0"/>
              </a:defRPr>
            </a:lvl2pPr>
          </a:lstStyle>
          <a:p>
            <a:pPr lvl="0"/>
            <a:r>
              <a:rPr lang="en-US"/>
              <a:t>FIRST LASTNAME</a:t>
            </a:r>
          </a:p>
          <a:p>
            <a:pPr lvl="1"/>
            <a:r>
              <a:rPr lang="en-US"/>
              <a:t>Title Second Level</a:t>
            </a:r>
          </a:p>
          <a:p>
            <a:pPr lvl="1"/>
            <a:r>
              <a:rPr lang="en-US"/>
              <a:t>Title Second Level</a:t>
            </a:r>
          </a:p>
          <a:p>
            <a:pPr lvl="1"/>
            <a:r>
              <a:rPr lang="en-US"/>
              <a:t>Email Second Level</a:t>
            </a:r>
          </a:p>
          <a:p>
            <a:pPr lvl="1"/>
            <a:r>
              <a:rPr lang="en-US"/>
              <a:t>Phone Second Level</a:t>
            </a:r>
          </a:p>
          <a:p>
            <a:pPr lvl="1"/>
            <a:endParaRPr lang="en-US"/>
          </a:p>
        </p:txBody>
      </p:sp>
      <p:sp>
        <p:nvSpPr>
          <p:cNvPr id="22" name="Text Placeholder 5"/>
          <p:cNvSpPr>
            <a:spLocks noGrp="1"/>
          </p:cNvSpPr>
          <p:nvPr>
            <p:ph type="body" sz="quarter" idx="26" hasCustomPrompt="1"/>
          </p:nvPr>
        </p:nvSpPr>
        <p:spPr>
          <a:xfrm>
            <a:off x="8394107" y="4097050"/>
            <a:ext cx="1395001" cy="1429719"/>
          </a:xfrm>
        </p:spPr>
        <p:txBody>
          <a:bodyPr lIns="0" tIns="0" rIns="0" bIns="0">
            <a:normAutofit/>
          </a:bodyPr>
          <a:lstStyle>
            <a:lvl1pPr>
              <a:spcAft>
                <a:spcPts val="400"/>
              </a:spcAft>
              <a:defRPr sz="1200" b="1" i="0" cap="none" baseline="0">
                <a:solidFill>
                  <a:schemeClr val="tx2"/>
                </a:solidFill>
                <a:latin typeface="+mn-lt"/>
              </a:defRPr>
            </a:lvl1pPr>
            <a:lvl2pPr marL="11113" marR="0" indent="0" algn="l" defTabSz="914400" rtl="0" eaLnBrk="1" fontAlgn="auto" latinLnBrk="0" hangingPunct="1">
              <a:lnSpc>
                <a:spcPct val="100000"/>
              </a:lnSpc>
              <a:spcBef>
                <a:spcPts val="300"/>
              </a:spcBef>
              <a:spcAft>
                <a:spcPts val="0"/>
              </a:spcAft>
              <a:buClrTx/>
              <a:buSzTx/>
              <a:buFont typeface="Arial" panose="020B0604020202020204" pitchFamily="34" charset="0"/>
              <a:buNone/>
              <a:tabLst/>
              <a:defRPr sz="1000" i="1" cap="none" spc="0" baseline="0">
                <a:solidFill>
                  <a:schemeClr val="tx1"/>
                </a:solidFill>
                <a:latin typeface="Georgia" panose="02040502050405020303" pitchFamily="18" charset="0"/>
              </a:defRPr>
            </a:lvl2pPr>
          </a:lstStyle>
          <a:p>
            <a:pPr lvl="0"/>
            <a:r>
              <a:rPr lang="en-US"/>
              <a:t>FIRST LASTNAME</a:t>
            </a:r>
          </a:p>
          <a:p>
            <a:pPr lvl="1"/>
            <a:r>
              <a:rPr lang="en-US"/>
              <a:t>Title Second Level</a:t>
            </a:r>
          </a:p>
          <a:p>
            <a:pPr lvl="1"/>
            <a:r>
              <a:rPr lang="en-US"/>
              <a:t>Title Second Level</a:t>
            </a:r>
          </a:p>
          <a:p>
            <a:pPr lvl="1"/>
            <a:r>
              <a:rPr lang="en-US"/>
              <a:t>Email Second Level</a:t>
            </a:r>
          </a:p>
          <a:p>
            <a:pPr lvl="1"/>
            <a:r>
              <a:rPr lang="en-US"/>
              <a:t>Phone Second Level</a:t>
            </a:r>
          </a:p>
          <a:p>
            <a:pPr lvl="1"/>
            <a:endParaRPr lang="en-US"/>
          </a:p>
        </p:txBody>
      </p:sp>
      <p:sp>
        <p:nvSpPr>
          <p:cNvPr id="23" name="Text Placeholder 5"/>
          <p:cNvSpPr>
            <a:spLocks noGrp="1"/>
          </p:cNvSpPr>
          <p:nvPr>
            <p:ph type="body" sz="quarter" idx="27" hasCustomPrompt="1"/>
          </p:nvPr>
        </p:nvSpPr>
        <p:spPr>
          <a:xfrm>
            <a:off x="10199718" y="4097050"/>
            <a:ext cx="1395001" cy="1429719"/>
          </a:xfrm>
        </p:spPr>
        <p:txBody>
          <a:bodyPr lIns="0" tIns="0" rIns="0" bIns="0">
            <a:normAutofit/>
          </a:bodyPr>
          <a:lstStyle>
            <a:lvl1pPr>
              <a:spcAft>
                <a:spcPts val="400"/>
              </a:spcAft>
              <a:defRPr sz="1200" b="1" i="0" cap="none" baseline="0">
                <a:solidFill>
                  <a:schemeClr val="tx2"/>
                </a:solidFill>
                <a:latin typeface="+mn-lt"/>
              </a:defRPr>
            </a:lvl1pPr>
            <a:lvl2pPr marL="11113" marR="0" indent="0" algn="l" defTabSz="914400" rtl="0" eaLnBrk="1" fontAlgn="auto" latinLnBrk="0" hangingPunct="1">
              <a:lnSpc>
                <a:spcPct val="100000"/>
              </a:lnSpc>
              <a:spcBef>
                <a:spcPts val="300"/>
              </a:spcBef>
              <a:spcAft>
                <a:spcPts val="0"/>
              </a:spcAft>
              <a:buClrTx/>
              <a:buSzTx/>
              <a:buFont typeface="Arial" panose="020B0604020202020204" pitchFamily="34" charset="0"/>
              <a:buNone/>
              <a:tabLst/>
              <a:defRPr sz="1000" i="1" cap="none" spc="0" baseline="0">
                <a:solidFill>
                  <a:schemeClr val="tx1"/>
                </a:solidFill>
                <a:latin typeface="Georgia" panose="02040502050405020303" pitchFamily="18" charset="0"/>
              </a:defRPr>
            </a:lvl2pPr>
          </a:lstStyle>
          <a:p>
            <a:pPr lvl="0"/>
            <a:r>
              <a:rPr lang="en-US"/>
              <a:t>FIRST LASTNAME</a:t>
            </a:r>
          </a:p>
          <a:p>
            <a:pPr lvl="1"/>
            <a:r>
              <a:rPr lang="en-US"/>
              <a:t>Title Second Level</a:t>
            </a:r>
          </a:p>
          <a:p>
            <a:pPr lvl="1"/>
            <a:r>
              <a:rPr lang="en-US"/>
              <a:t>Title Second Level</a:t>
            </a:r>
          </a:p>
          <a:p>
            <a:pPr lvl="1"/>
            <a:r>
              <a:rPr lang="en-US"/>
              <a:t>Email Second Level</a:t>
            </a:r>
          </a:p>
          <a:p>
            <a:pPr lvl="1"/>
            <a:r>
              <a:rPr lang="en-US"/>
              <a:t>Phone Second Level</a:t>
            </a:r>
          </a:p>
          <a:p>
            <a:pPr lvl="1"/>
            <a:endParaRPr lang="en-US"/>
          </a:p>
        </p:txBody>
      </p:sp>
      <p:sp>
        <p:nvSpPr>
          <p:cNvPr id="17" name="Picture Placeholder 3"/>
          <p:cNvSpPr>
            <a:spLocks noGrp="1"/>
          </p:cNvSpPr>
          <p:nvPr>
            <p:ph type="pic" sz="quarter" idx="28"/>
          </p:nvPr>
        </p:nvSpPr>
        <p:spPr>
          <a:xfrm>
            <a:off x="365802" y="1"/>
            <a:ext cx="3924300" cy="6857999"/>
          </a:xfrm>
          <a:solidFill>
            <a:schemeClr val="bg1"/>
          </a:solidFill>
        </p:spPr>
        <p:txBody>
          <a:bodyPr/>
          <a:lstStyle/>
          <a:p>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Graphics with side bar">
    <p:spTree>
      <p:nvGrpSpPr>
        <p:cNvPr id="1" name=""/>
        <p:cNvGrpSpPr/>
        <p:nvPr/>
      </p:nvGrpSpPr>
      <p:grpSpPr>
        <a:xfrm>
          <a:off x="0" y="0"/>
          <a:ext cx="0" cy="0"/>
          <a:chOff x="0" y="0"/>
          <a:chExt cx="0" cy="0"/>
        </a:xfrm>
      </p:grpSpPr>
      <p:sp>
        <p:nvSpPr>
          <p:cNvPr id="17" name="Rectangle 16"/>
          <p:cNvSpPr/>
          <p:nvPr userDrawn="1"/>
        </p:nvSpPr>
        <p:spPr>
          <a:xfrm flipH="1">
            <a:off x="4230988" y="1"/>
            <a:ext cx="7961011" cy="68579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6648" y="1117600"/>
            <a:ext cx="2907348" cy="1418711"/>
          </a:xfrm>
        </p:spPr>
        <p:txBody>
          <a:bodyPr>
            <a:noAutofit/>
          </a:bodyPr>
          <a:lstStyle>
            <a:lvl1pPr>
              <a:lnSpc>
                <a:spcPts val="3400"/>
              </a:lnSpc>
              <a:defRPr/>
            </a:lvl1pPr>
          </a:lstStyle>
          <a:p>
            <a:r>
              <a:rPr lang="en-US"/>
              <a:t>Click to edit Master title style</a:t>
            </a:r>
          </a:p>
        </p:txBody>
      </p:sp>
      <p:sp>
        <p:nvSpPr>
          <p:cNvPr id="3" name="Slide Number Placeholder 2"/>
          <p:cNvSpPr>
            <a:spLocks noGrp="1"/>
          </p:cNvSpPr>
          <p:nvPr>
            <p:ph type="sldNum" sz="quarter" idx="10"/>
          </p:nvPr>
        </p:nvSpPr>
        <p:spPr/>
        <p:txBody>
          <a:bodyPr/>
          <a:lstStyle>
            <a:lvl1pPr>
              <a:defRPr sz="1000"/>
            </a:lvl1pPr>
          </a:lstStyle>
          <a:p>
            <a:fld id="{EACE6E22-E655-5947-A8B4-6F095FBA2C12}" type="slidenum">
              <a:rPr lang="en-US" smtClean="0"/>
              <a:pPr/>
              <a:t>‹#›</a:t>
            </a:fld>
            <a:endParaRPr lang="en-US"/>
          </a:p>
        </p:txBody>
      </p:sp>
      <p:sp>
        <p:nvSpPr>
          <p:cNvPr id="4" name="Footer Placeholder 3"/>
          <p:cNvSpPr>
            <a:spLocks noGrp="1"/>
          </p:cNvSpPr>
          <p:nvPr>
            <p:ph type="ftr" sz="quarter" idx="11"/>
          </p:nvPr>
        </p:nvSpPr>
        <p:spPr>
          <a:xfrm>
            <a:off x="687388" y="6400451"/>
            <a:ext cx="4905863" cy="457549"/>
          </a:xfrm>
        </p:spPr>
        <p:txBody>
          <a:bodyPr/>
          <a:lstStyle/>
          <a:p>
            <a:r>
              <a:rPr lang="en-US" dirty="0"/>
              <a:t>Booz Allen Hamilton and Client proprietary and confidential</a:t>
            </a:r>
          </a:p>
        </p:txBody>
      </p:sp>
      <p:sp>
        <p:nvSpPr>
          <p:cNvPr id="19" name="Rectangle 18"/>
          <p:cNvSpPr/>
          <p:nvPr userDrawn="1"/>
        </p:nvSpPr>
        <p:spPr bwMode="auto">
          <a:xfrm>
            <a:off x="0" y="1"/>
            <a:ext cx="365760" cy="6857999"/>
          </a:xfrm>
          <a:prstGeom prst="rect">
            <a:avLst/>
          </a:prstGeom>
          <a:solidFill>
            <a:schemeClr val="accent3"/>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a:solidFill>
                  <a:schemeClr val="bg1"/>
                </a:solidFill>
              </a:rPr>
              <a:t> </a:t>
            </a:r>
          </a:p>
        </p:txBody>
      </p:sp>
      <p:sp>
        <p:nvSpPr>
          <p:cNvPr id="7" name="Text Placeholder 6"/>
          <p:cNvSpPr>
            <a:spLocks noGrp="1"/>
          </p:cNvSpPr>
          <p:nvPr>
            <p:ph type="body" sz="quarter" idx="16" hasCustomPrompt="1"/>
          </p:nvPr>
        </p:nvSpPr>
        <p:spPr>
          <a:xfrm>
            <a:off x="687388" y="2748288"/>
            <a:ext cx="2906712" cy="1315711"/>
          </a:xfrm>
        </p:spPr>
        <p:txBody>
          <a:bodyPr>
            <a:noAutofit/>
          </a:bodyPr>
          <a:lstStyle>
            <a:lvl1pPr>
              <a:defRPr b="1" i="0" cap="all" spc="100" baseline="0">
                <a:solidFill>
                  <a:schemeClr val="tx1"/>
                </a:solidFill>
                <a:latin typeface="+mn-lt"/>
              </a:defRPr>
            </a:lvl1pPr>
            <a:lvl2pPr>
              <a:defRPr cap="none" spc="0" baseline="0">
                <a:solidFill>
                  <a:schemeClr val="tx1"/>
                </a:solidFill>
                <a:latin typeface="+mj-lt"/>
              </a:defRPr>
            </a:lvl2pPr>
          </a:lstStyle>
          <a:p>
            <a:pPr lvl="0"/>
            <a:r>
              <a:rPr lang="en-US"/>
              <a:t>SUBHEAD GOES HERE</a:t>
            </a:r>
          </a:p>
          <a:p>
            <a:pPr lvl="1"/>
            <a:r>
              <a:rPr lang="en-US"/>
              <a:t>Level 1 text goes here to explain the charts or infographics</a:t>
            </a:r>
          </a:p>
        </p:txBody>
      </p:sp>
      <p:sp>
        <p:nvSpPr>
          <p:cNvPr id="16" name="Chart Placeholder 12"/>
          <p:cNvSpPr>
            <a:spLocks noGrp="1"/>
          </p:cNvSpPr>
          <p:nvPr>
            <p:ph type="chart" sz="quarter" idx="17"/>
          </p:nvPr>
        </p:nvSpPr>
        <p:spPr>
          <a:xfrm>
            <a:off x="4782889" y="3175000"/>
            <a:ext cx="3256211" cy="2476642"/>
          </a:xfrm>
        </p:spPr>
        <p:txBody>
          <a:bodyPr/>
          <a:lstStyle/>
          <a:p>
            <a:endParaRPr lang="en-US"/>
          </a:p>
        </p:txBody>
      </p:sp>
      <p:cxnSp>
        <p:nvCxnSpPr>
          <p:cNvPr id="14" name="Straight Connector 13"/>
          <p:cNvCxnSpPr/>
          <p:nvPr userDrawn="1"/>
        </p:nvCxnSpPr>
        <p:spPr>
          <a:xfrm>
            <a:off x="4782889" y="6400451"/>
            <a:ext cx="677067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Chart Placeholder 12"/>
          <p:cNvSpPr>
            <a:spLocks noGrp="1"/>
          </p:cNvSpPr>
          <p:nvPr>
            <p:ph type="chart" sz="quarter" idx="19"/>
          </p:nvPr>
        </p:nvSpPr>
        <p:spPr>
          <a:xfrm>
            <a:off x="4782889" y="461726"/>
            <a:ext cx="3256211" cy="2476642"/>
          </a:xfrm>
        </p:spPr>
        <p:txBody>
          <a:bodyPr/>
          <a:lstStyle/>
          <a:p>
            <a:endParaRPr lang="en-US"/>
          </a:p>
        </p:txBody>
      </p:sp>
      <p:sp>
        <p:nvSpPr>
          <p:cNvPr id="27" name="Chart Placeholder 12"/>
          <p:cNvSpPr>
            <a:spLocks noGrp="1"/>
          </p:cNvSpPr>
          <p:nvPr>
            <p:ph type="chart" sz="quarter" idx="20"/>
          </p:nvPr>
        </p:nvSpPr>
        <p:spPr>
          <a:xfrm>
            <a:off x="8297357" y="3175000"/>
            <a:ext cx="3256211" cy="2476642"/>
          </a:xfrm>
        </p:spPr>
        <p:txBody>
          <a:bodyPr/>
          <a:lstStyle/>
          <a:p>
            <a:endParaRPr lang="en-US"/>
          </a:p>
        </p:txBody>
      </p:sp>
      <p:sp>
        <p:nvSpPr>
          <p:cNvPr id="28" name="Chart Placeholder 12"/>
          <p:cNvSpPr>
            <a:spLocks noGrp="1"/>
          </p:cNvSpPr>
          <p:nvPr>
            <p:ph type="chart" sz="quarter" idx="21"/>
          </p:nvPr>
        </p:nvSpPr>
        <p:spPr>
          <a:xfrm>
            <a:off x="8297357" y="461726"/>
            <a:ext cx="3256211" cy="2476642"/>
          </a:xfrm>
        </p:spPr>
        <p:txBody>
          <a:bodyPr/>
          <a:lstStyle/>
          <a:p>
            <a:endParaRPr lang="en-US"/>
          </a:p>
        </p:txBody>
      </p:sp>
      <p:sp>
        <p:nvSpPr>
          <p:cNvPr id="15" name="Rectangle 14"/>
          <p:cNvSpPr/>
          <p:nvPr userDrawn="1"/>
        </p:nvSpPr>
        <p:spPr>
          <a:xfrm>
            <a:off x="4656667" y="6282267"/>
            <a:ext cx="6896901" cy="13504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28562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Pull quote Oswald">
    <p:bg>
      <p:bgPr>
        <a:gradFill>
          <a:gsLst>
            <a:gs pos="16000">
              <a:srgbClr val="005E65"/>
            </a:gs>
            <a:gs pos="74000">
              <a:srgbClr val="243646"/>
            </a:gs>
          </a:gsLst>
          <a:path path="circle">
            <a:fillToRect t="100000" r="100000"/>
          </a:path>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6934" y="0"/>
            <a:ext cx="4216400" cy="6858000"/>
          </a:xfrm>
          <a:prstGeom prst="rect">
            <a:avLst/>
          </a:prstGeom>
        </p:spPr>
      </p:pic>
      <p:sp>
        <p:nvSpPr>
          <p:cNvPr id="5" name="Rectangle 4"/>
          <p:cNvSpPr/>
          <p:nvPr userDrawn="1"/>
        </p:nvSpPr>
        <p:spPr bwMode="auto">
          <a:xfrm>
            <a:off x="0" y="1"/>
            <a:ext cx="365760" cy="6857999"/>
          </a:xfrm>
          <a:prstGeom prst="rect">
            <a:avLst/>
          </a:prstGeom>
          <a:solidFill>
            <a:schemeClr val="accent3"/>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a:solidFill>
                  <a:schemeClr val="accent2"/>
                </a:solidFill>
              </a:rPr>
              <a:t> </a:t>
            </a:r>
          </a:p>
        </p:txBody>
      </p:sp>
      <p:sp>
        <p:nvSpPr>
          <p:cNvPr id="6" name="Slide Number Placeholder 15"/>
          <p:cNvSpPr>
            <a:spLocks noGrp="1"/>
          </p:cNvSpPr>
          <p:nvPr>
            <p:ph type="sldNum" sz="quarter" idx="4"/>
          </p:nvPr>
        </p:nvSpPr>
        <p:spPr>
          <a:xfrm>
            <a:off x="8926674" y="6417310"/>
            <a:ext cx="2743200" cy="440690"/>
          </a:xfrm>
          <a:prstGeom prst="rect">
            <a:avLst/>
          </a:prstGeom>
        </p:spPr>
        <p:txBody>
          <a:bodyPr vert="horz" lIns="91440" tIns="45720" rIns="91440" bIns="45720" rtlCol="0" anchor="ctr"/>
          <a:lstStyle>
            <a:lvl1pPr algn="r">
              <a:defRPr lang="en-US" smtClean="0">
                <a:solidFill>
                  <a:schemeClr val="bg1"/>
                </a:solidFill>
              </a:defRPr>
            </a:lvl1pPr>
          </a:lstStyle>
          <a:p>
            <a:fld id="{EACE6E22-E655-5947-A8B4-6F095FBA2C12}" type="slidenum">
              <a:rPr lang="en-US" smtClean="0"/>
              <a:pPr/>
              <a:t>‹#›</a:t>
            </a:fld>
            <a:endParaRPr lang="en-US"/>
          </a:p>
        </p:txBody>
      </p:sp>
      <p:sp>
        <p:nvSpPr>
          <p:cNvPr id="7" name="Footer Placeholder 13"/>
          <p:cNvSpPr>
            <a:spLocks noGrp="1"/>
          </p:cNvSpPr>
          <p:nvPr>
            <p:ph type="ftr" sz="quarter" idx="3"/>
          </p:nvPr>
        </p:nvSpPr>
        <p:spPr>
          <a:xfrm>
            <a:off x="4782890" y="6417311"/>
            <a:ext cx="5011501" cy="457549"/>
          </a:xfrm>
          <a:prstGeom prst="rect">
            <a:avLst/>
          </a:prstGeom>
          <a:noFill/>
        </p:spPr>
        <p:txBody>
          <a:bodyPr vert="horz" lIns="0" tIns="0" rIns="0" bIns="0" rtlCol="0" anchor="ctr"/>
          <a:lstStyle>
            <a:lvl1pPr marL="11113" indent="0" algn="l">
              <a:tabLst/>
              <a:defRPr lang="en-US" smtClean="0">
                <a:solidFill>
                  <a:schemeClr val="bg1"/>
                </a:solidFill>
              </a:defRPr>
            </a:lvl1pPr>
          </a:lstStyle>
          <a:p>
            <a:r>
              <a:rPr lang="en-US"/>
              <a:t>Booz Allen Hamilton and Client proprietary and confidential</a:t>
            </a:r>
          </a:p>
        </p:txBody>
      </p:sp>
      <p:cxnSp>
        <p:nvCxnSpPr>
          <p:cNvPr id="8" name="Straight Connector 7"/>
          <p:cNvCxnSpPr/>
          <p:nvPr userDrawn="1"/>
        </p:nvCxnSpPr>
        <p:spPr>
          <a:xfrm>
            <a:off x="4782889" y="6417312"/>
            <a:ext cx="740911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 Placeholder 11"/>
          <p:cNvSpPr>
            <a:spLocks noGrp="1"/>
          </p:cNvSpPr>
          <p:nvPr>
            <p:ph type="body" sz="quarter" idx="11" hasCustomPrompt="1"/>
          </p:nvPr>
        </p:nvSpPr>
        <p:spPr>
          <a:xfrm>
            <a:off x="4782890" y="638827"/>
            <a:ext cx="4709160" cy="5356770"/>
          </a:xfrm>
        </p:spPr>
        <p:txBody>
          <a:bodyPr anchor="ctr"/>
          <a:lstStyle>
            <a:lvl1pPr marL="0" marR="0" indent="0" algn="l" defTabSz="914400" rtl="0" eaLnBrk="1" fontAlgn="auto" latinLnBrk="0" hangingPunct="1">
              <a:lnSpc>
                <a:spcPts val="3000"/>
              </a:lnSpc>
              <a:spcBef>
                <a:spcPts val="1200"/>
              </a:spcBef>
              <a:spcAft>
                <a:spcPts val="0"/>
              </a:spcAft>
              <a:buClrTx/>
              <a:buSzTx/>
              <a:buFont typeface="Arial" panose="020B0604020202020204" pitchFamily="34" charset="0"/>
              <a:buNone/>
              <a:tabLst/>
              <a:defRPr sz="2000" b="0" i="0" baseline="0">
                <a:solidFill>
                  <a:schemeClr val="bg1"/>
                </a:solidFill>
                <a:latin typeface="Oswald" panose="02000503000000000000" pitchFamily="2"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marL="0" marR="0" lvl="0" indent="0" algn="l" defTabSz="914400" rtl="0" eaLnBrk="1" fontAlgn="auto" latinLnBrk="0" hangingPunct="1">
              <a:lnSpc>
                <a:spcPts val="3000"/>
              </a:lnSpc>
              <a:spcBef>
                <a:spcPts val="1200"/>
              </a:spcBef>
              <a:spcAft>
                <a:spcPts val="0"/>
              </a:spcAft>
              <a:buClrTx/>
              <a:buSzTx/>
              <a:buFont typeface="Arial" panose="020B0604020202020204" pitchFamily="34" charset="0"/>
              <a:buNone/>
              <a:tabLst/>
              <a:defRPr/>
            </a:pPr>
            <a:r>
              <a:rPr lang="en-US"/>
              <a:t>PULL QUOTE GOES HERE. USE A SPOT GREEN TO CALL OUT CERTAIN WORDS. PULL QUOTE GOES HERE. USE A SPOT GREEN TO CALL OUT CERTAIN WORDS. PULL QUOTE GOES HERE. USE A SPOT GREEN TO CALL OUT CERTAIN WORDS. </a:t>
            </a:r>
          </a:p>
        </p:txBody>
      </p:sp>
    </p:spTree>
    <p:extLst>
      <p:ext uri="{BB962C8B-B14F-4D97-AF65-F5344CB8AC3E}">
        <p14:creationId xmlns:p14="http://schemas.microsoft.com/office/powerpoint/2010/main" val="36521648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Pull quote  photo Oswald">
    <p:bg>
      <p:bgRef idx="1001">
        <a:schemeClr val="bg1"/>
      </p:bgRef>
    </p:bg>
    <p:spTree>
      <p:nvGrpSpPr>
        <p:cNvPr id="1" name=""/>
        <p:cNvGrpSpPr/>
        <p:nvPr/>
      </p:nvGrpSpPr>
      <p:grpSpPr>
        <a:xfrm>
          <a:off x="0" y="0"/>
          <a:ext cx="0" cy="0"/>
          <a:chOff x="0" y="0"/>
          <a:chExt cx="0" cy="0"/>
        </a:xfrm>
      </p:grpSpPr>
      <p:sp>
        <p:nvSpPr>
          <p:cNvPr id="5" name="Rectangle 4"/>
          <p:cNvSpPr/>
          <p:nvPr userDrawn="1"/>
        </p:nvSpPr>
        <p:spPr bwMode="auto">
          <a:xfrm>
            <a:off x="0" y="1"/>
            <a:ext cx="365760" cy="6857999"/>
          </a:xfrm>
          <a:prstGeom prst="rect">
            <a:avLst/>
          </a:prstGeom>
          <a:solidFill>
            <a:schemeClr val="accent3"/>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a:solidFill>
                  <a:schemeClr val="accent2"/>
                </a:solidFill>
              </a:rPr>
              <a:t> </a:t>
            </a:r>
          </a:p>
        </p:txBody>
      </p:sp>
      <p:sp>
        <p:nvSpPr>
          <p:cNvPr id="6" name="Slide Number Placeholder 15"/>
          <p:cNvSpPr>
            <a:spLocks noGrp="1"/>
          </p:cNvSpPr>
          <p:nvPr>
            <p:ph type="sldNum" sz="quarter" idx="4"/>
          </p:nvPr>
        </p:nvSpPr>
        <p:spPr>
          <a:xfrm>
            <a:off x="8926674" y="6417310"/>
            <a:ext cx="2743200" cy="440690"/>
          </a:xfrm>
          <a:prstGeom prst="rect">
            <a:avLst/>
          </a:prstGeom>
        </p:spPr>
        <p:txBody>
          <a:bodyPr vert="horz" lIns="91440" tIns="45720" rIns="91440" bIns="45720" rtlCol="0" anchor="ctr"/>
          <a:lstStyle>
            <a:lvl1pPr algn="r">
              <a:defRPr lang="en-US" smtClean="0">
                <a:solidFill>
                  <a:schemeClr val="tx1"/>
                </a:solidFill>
              </a:defRPr>
            </a:lvl1pPr>
          </a:lstStyle>
          <a:p>
            <a:fld id="{EACE6E22-E655-5947-A8B4-6F095FBA2C12}" type="slidenum">
              <a:rPr lang="uk-UA" smtClean="0"/>
              <a:pPr/>
              <a:t>‹#›</a:t>
            </a:fld>
            <a:endParaRPr lang="uk-UA"/>
          </a:p>
        </p:txBody>
      </p:sp>
      <p:sp>
        <p:nvSpPr>
          <p:cNvPr id="7" name="Footer Placeholder 13"/>
          <p:cNvSpPr>
            <a:spLocks noGrp="1"/>
          </p:cNvSpPr>
          <p:nvPr>
            <p:ph type="ftr" sz="quarter" idx="3"/>
          </p:nvPr>
        </p:nvSpPr>
        <p:spPr>
          <a:xfrm>
            <a:off x="4782890" y="6417311"/>
            <a:ext cx="5011501" cy="457549"/>
          </a:xfrm>
          <a:prstGeom prst="rect">
            <a:avLst/>
          </a:prstGeom>
          <a:noFill/>
        </p:spPr>
        <p:txBody>
          <a:bodyPr vert="horz" lIns="0" tIns="0" rIns="0" bIns="0" rtlCol="0" anchor="ctr"/>
          <a:lstStyle>
            <a:lvl1pPr marL="11113" indent="0" algn="l">
              <a:tabLst/>
              <a:defRPr lang="en-US" smtClean="0">
                <a:solidFill>
                  <a:schemeClr val="tx1"/>
                </a:solidFill>
              </a:defRPr>
            </a:lvl1pPr>
          </a:lstStyle>
          <a:p>
            <a:r>
              <a:rPr lang="en-US"/>
              <a:t>Booz Allen Hamilton and Client proprietary and confidential</a:t>
            </a:r>
          </a:p>
        </p:txBody>
      </p:sp>
      <p:cxnSp>
        <p:nvCxnSpPr>
          <p:cNvPr id="8" name="Straight Connector 7"/>
          <p:cNvCxnSpPr/>
          <p:nvPr userDrawn="1"/>
        </p:nvCxnSpPr>
        <p:spPr>
          <a:xfrm>
            <a:off x="4782889" y="6417312"/>
            <a:ext cx="740911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 Placeholder 11"/>
          <p:cNvSpPr>
            <a:spLocks noGrp="1"/>
          </p:cNvSpPr>
          <p:nvPr>
            <p:ph type="body" sz="quarter" idx="11" hasCustomPrompt="1"/>
          </p:nvPr>
        </p:nvSpPr>
        <p:spPr>
          <a:xfrm>
            <a:off x="4782890" y="638827"/>
            <a:ext cx="4709160" cy="5356770"/>
          </a:xfrm>
        </p:spPr>
        <p:txBody>
          <a:bodyPr anchor="ctr"/>
          <a:lstStyle>
            <a:lvl1pPr marL="0" marR="0" indent="0" algn="l" defTabSz="914400" rtl="0" eaLnBrk="1" fontAlgn="auto" latinLnBrk="0" hangingPunct="1">
              <a:lnSpc>
                <a:spcPts val="3000"/>
              </a:lnSpc>
              <a:spcBef>
                <a:spcPts val="1200"/>
              </a:spcBef>
              <a:spcAft>
                <a:spcPts val="0"/>
              </a:spcAft>
              <a:buClrTx/>
              <a:buSzTx/>
              <a:buFont typeface="Arial" panose="020B0604020202020204" pitchFamily="34" charset="0"/>
              <a:buNone/>
              <a:tabLst/>
              <a:defRPr sz="2000" b="0" i="0" baseline="0">
                <a:solidFill>
                  <a:schemeClr val="tx1"/>
                </a:solidFill>
                <a:latin typeface="Oswald" panose="02000503000000000000" pitchFamily="2"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marL="0" marR="0" lvl="0" indent="0" algn="l" defTabSz="914400" rtl="0" eaLnBrk="1" fontAlgn="auto" latinLnBrk="0" hangingPunct="1">
              <a:lnSpc>
                <a:spcPts val="3000"/>
              </a:lnSpc>
              <a:spcBef>
                <a:spcPts val="1200"/>
              </a:spcBef>
              <a:spcAft>
                <a:spcPts val="0"/>
              </a:spcAft>
              <a:buClrTx/>
              <a:buSzTx/>
              <a:buFont typeface="Arial" panose="020B0604020202020204" pitchFamily="34" charset="0"/>
              <a:buNone/>
              <a:tabLst/>
              <a:defRPr/>
            </a:pPr>
            <a:r>
              <a:rPr lang="en-US"/>
              <a:t>PULL QUOTE GOES HERE. USE A SPOT GREEN TO CALL OUT CERTAIN WORDS. PULL QUOTE GOES HERE. USE A SPOT GREEN TO CALL OUT CERTAIN WORDS. PULL QUOTE GOES HERE. USE A SPOT GREEN TO CALL OUT CERTAIN WORDS. </a:t>
            </a:r>
          </a:p>
        </p:txBody>
      </p:sp>
      <p:sp>
        <p:nvSpPr>
          <p:cNvPr id="9" name="Picture Placeholder 3"/>
          <p:cNvSpPr>
            <a:spLocks noGrp="1"/>
          </p:cNvSpPr>
          <p:nvPr>
            <p:ph type="pic" sz="quarter" idx="15"/>
          </p:nvPr>
        </p:nvSpPr>
        <p:spPr>
          <a:xfrm>
            <a:off x="365802" y="1"/>
            <a:ext cx="3924300" cy="6857999"/>
          </a:xfrm>
          <a:solidFill>
            <a:schemeClr val="bg1"/>
          </a:solidFill>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Pull Quote Georgia Italic">
    <p:bg>
      <p:bgPr>
        <a:gradFill>
          <a:gsLst>
            <a:gs pos="16000">
              <a:srgbClr val="005E65"/>
            </a:gs>
            <a:gs pos="74000">
              <a:srgbClr val="243646"/>
            </a:gs>
          </a:gsLst>
          <a:path path="circle">
            <a:fillToRect t="100000" r="100000"/>
          </a:path>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6934" y="0"/>
            <a:ext cx="4216400" cy="6858000"/>
          </a:xfrm>
          <a:prstGeom prst="rect">
            <a:avLst/>
          </a:prstGeom>
        </p:spPr>
      </p:pic>
      <p:sp>
        <p:nvSpPr>
          <p:cNvPr id="5" name="Rectangle 4"/>
          <p:cNvSpPr/>
          <p:nvPr userDrawn="1"/>
        </p:nvSpPr>
        <p:spPr bwMode="auto">
          <a:xfrm>
            <a:off x="0" y="1"/>
            <a:ext cx="365760" cy="6857999"/>
          </a:xfrm>
          <a:prstGeom prst="rect">
            <a:avLst/>
          </a:prstGeom>
          <a:solidFill>
            <a:schemeClr val="accent3"/>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a:solidFill>
                  <a:schemeClr val="accent2"/>
                </a:solidFill>
              </a:rPr>
              <a:t> </a:t>
            </a:r>
          </a:p>
        </p:txBody>
      </p:sp>
      <p:sp>
        <p:nvSpPr>
          <p:cNvPr id="6" name="Slide Number Placeholder 15"/>
          <p:cNvSpPr>
            <a:spLocks noGrp="1"/>
          </p:cNvSpPr>
          <p:nvPr>
            <p:ph type="sldNum" sz="quarter" idx="4"/>
          </p:nvPr>
        </p:nvSpPr>
        <p:spPr>
          <a:xfrm>
            <a:off x="8926674" y="6417310"/>
            <a:ext cx="2743200" cy="440690"/>
          </a:xfrm>
          <a:prstGeom prst="rect">
            <a:avLst/>
          </a:prstGeom>
        </p:spPr>
        <p:txBody>
          <a:bodyPr vert="horz" lIns="91440" tIns="45720" rIns="91440" bIns="45720" rtlCol="0" anchor="ctr"/>
          <a:lstStyle>
            <a:lvl1pPr algn="r">
              <a:defRPr lang="en-US" smtClean="0">
                <a:solidFill>
                  <a:schemeClr val="bg1"/>
                </a:solidFill>
              </a:defRPr>
            </a:lvl1pPr>
          </a:lstStyle>
          <a:p>
            <a:fld id="{EACE6E22-E655-5947-A8B4-6F095FBA2C12}" type="slidenum">
              <a:rPr lang="en-US" smtClean="0"/>
              <a:pPr/>
              <a:t>‹#›</a:t>
            </a:fld>
            <a:endParaRPr lang="en-US"/>
          </a:p>
        </p:txBody>
      </p:sp>
      <p:sp>
        <p:nvSpPr>
          <p:cNvPr id="7" name="Footer Placeholder 13"/>
          <p:cNvSpPr>
            <a:spLocks noGrp="1"/>
          </p:cNvSpPr>
          <p:nvPr>
            <p:ph type="ftr" sz="quarter" idx="3"/>
          </p:nvPr>
        </p:nvSpPr>
        <p:spPr>
          <a:xfrm>
            <a:off x="4782890" y="6417311"/>
            <a:ext cx="5011501" cy="457549"/>
          </a:xfrm>
          <a:prstGeom prst="rect">
            <a:avLst/>
          </a:prstGeom>
          <a:noFill/>
        </p:spPr>
        <p:txBody>
          <a:bodyPr vert="horz" lIns="0" tIns="0" rIns="0" bIns="0" rtlCol="0" anchor="ctr"/>
          <a:lstStyle>
            <a:lvl1pPr marL="11113" indent="0" algn="l">
              <a:tabLst/>
              <a:defRPr lang="en-US" smtClean="0">
                <a:solidFill>
                  <a:schemeClr val="bg1"/>
                </a:solidFill>
              </a:defRPr>
            </a:lvl1pPr>
          </a:lstStyle>
          <a:p>
            <a:r>
              <a:rPr lang="en-US"/>
              <a:t>Booz Allen Hamilton and Client proprietary and confidential</a:t>
            </a:r>
          </a:p>
        </p:txBody>
      </p:sp>
      <p:cxnSp>
        <p:nvCxnSpPr>
          <p:cNvPr id="8" name="Straight Connector 7"/>
          <p:cNvCxnSpPr/>
          <p:nvPr userDrawn="1"/>
        </p:nvCxnSpPr>
        <p:spPr>
          <a:xfrm>
            <a:off x="4782889" y="6417312"/>
            <a:ext cx="740911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 Placeholder 11"/>
          <p:cNvSpPr>
            <a:spLocks noGrp="1"/>
          </p:cNvSpPr>
          <p:nvPr>
            <p:ph type="body" sz="quarter" idx="11" hasCustomPrompt="1"/>
          </p:nvPr>
        </p:nvSpPr>
        <p:spPr>
          <a:xfrm>
            <a:off x="4782890" y="638827"/>
            <a:ext cx="5338140" cy="5356770"/>
          </a:xfrm>
        </p:spPr>
        <p:txBody>
          <a:bodyPr anchor="ctr"/>
          <a:lstStyle>
            <a:lvl1pPr marL="0" marR="0" indent="0" algn="l" defTabSz="914400" rtl="0" eaLnBrk="1" fontAlgn="auto" latinLnBrk="0" hangingPunct="1">
              <a:lnSpc>
                <a:spcPts val="3000"/>
              </a:lnSpc>
              <a:spcBef>
                <a:spcPts val="1200"/>
              </a:spcBef>
              <a:spcAft>
                <a:spcPts val="0"/>
              </a:spcAft>
              <a:buClrTx/>
              <a:buSzTx/>
              <a:buFont typeface="Arial" panose="020B0604020202020204" pitchFamily="34" charset="0"/>
              <a:buNone/>
              <a:tabLst/>
              <a:defRPr sz="1000" b="0" i="0" spc="200" baseline="0">
                <a:solidFill>
                  <a:schemeClr val="bg1"/>
                </a:solidFill>
                <a:latin typeface="Oswald" panose="02000503000000000000" pitchFamily="2" charset="0"/>
              </a:defRPr>
            </a:lvl1pPr>
            <a:lvl2pPr>
              <a:spcAft>
                <a:spcPts val="600"/>
              </a:spcAft>
              <a:defRPr sz="2000" b="0" i="1" cap="none" spc="0" baseline="0">
                <a:solidFill>
                  <a:schemeClr val="bg1"/>
                </a:solidFill>
                <a:latin typeface="Georgia" panose="02040502050405020303" pitchFamily="18" charset="0"/>
              </a:defRPr>
            </a:lvl2pPr>
            <a:lvl3pPr marL="0" indent="0">
              <a:spcBef>
                <a:spcPts val="600"/>
              </a:spcBef>
              <a:buFontTx/>
              <a:buNone/>
              <a:defRPr sz="1000" spc="150" baseline="0">
                <a:solidFill>
                  <a:schemeClr val="bg1"/>
                </a:solidFill>
                <a:latin typeface="Oswald" panose="02000503000000000000" pitchFamily="2" charset="0"/>
              </a:defRPr>
            </a:lvl3pPr>
            <a:lvl4pPr>
              <a:defRPr>
                <a:solidFill>
                  <a:schemeClr val="tx1"/>
                </a:solidFill>
              </a:defRPr>
            </a:lvl4pPr>
            <a:lvl5pPr>
              <a:defRPr>
                <a:solidFill>
                  <a:schemeClr val="tx1"/>
                </a:solidFill>
              </a:defRPr>
            </a:lvl5pPr>
          </a:lstStyle>
          <a:p>
            <a:pPr marL="0" marR="0" lvl="0" indent="0" algn="l" defTabSz="914400" rtl="0" eaLnBrk="1" fontAlgn="auto" latinLnBrk="0" hangingPunct="1">
              <a:lnSpc>
                <a:spcPts val="3000"/>
              </a:lnSpc>
              <a:spcBef>
                <a:spcPts val="1200"/>
              </a:spcBef>
              <a:spcAft>
                <a:spcPts val="0"/>
              </a:spcAft>
              <a:buClrTx/>
              <a:buSzTx/>
              <a:buFont typeface="Arial" panose="020B0604020202020204" pitchFamily="34" charset="0"/>
              <a:buNone/>
              <a:tabLst/>
              <a:defRPr/>
            </a:pPr>
            <a:r>
              <a:rPr lang="en-US"/>
              <a:t>LEVEL 1 TITLE</a:t>
            </a:r>
          </a:p>
          <a:p>
            <a:pPr marL="11113" marR="0" lvl="1" indent="0" algn="l" defTabSz="914400" rtl="0" eaLnBrk="1" fontAlgn="auto" latinLnBrk="0" hangingPunct="1">
              <a:lnSpc>
                <a:spcPts val="3000"/>
              </a:lnSpc>
              <a:spcBef>
                <a:spcPts val="1200"/>
              </a:spcBef>
              <a:spcAft>
                <a:spcPts val="0"/>
              </a:spcAft>
              <a:buClrTx/>
              <a:buSzTx/>
              <a:buFont typeface="Arial" panose="020B0604020202020204" pitchFamily="34" charset="0"/>
              <a:buNone/>
              <a:tabLst/>
              <a:defRPr/>
            </a:pPr>
            <a:r>
              <a:rPr lang="en-US"/>
              <a:t>“Pull quote goes here. All text should be white. Pull quote goes here. All text should be white. Pull quote goes here. All text should be white.”</a:t>
            </a:r>
          </a:p>
          <a:p>
            <a:pPr marL="0" marR="0" lvl="2" indent="0" algn="l" defTabSz="914400" rtl="0" eaLnBrk="1" fontAlgn="auto" latinLnBrk="0" hangingPunct="1">
              <a:lnSpc>
                <a:spcPts val="3000"/>
              </a:lnSpc>
              <a:spcBef>
                <a:spcPts val="1200"/>
              </a:spcBef>
              <a:spcAft>
                <a:spcPts val="0"/>
              </a:spcAft>
              <a:buClrTx/>
              <a:buSzTx/>
              <a:buFont typeface="Arial" panose="020B0604020202020204" pitchFamily="34" charset="0"/>
              <a:buNone/>
              <a:tabLst/>
              <a:defRPr/>
            </a:pPr>
            <a:r>
              <a:rPr lang="en-US"/>
              <a:t>PERSON BEING QUOTED</a:t>
            </a:r>
          </a:p>
        </p:txBody>
      </p:sp>
    </p:spTree>
    <p:extLst>
      <p:ext uri="{BB962C8B-B14F-4D97-AF65-F5344CB8AC3E}">
        <p14:creationId xmlns:p14="http://schemas.microsoft.com/office/powerpoint/2010/main" val="17458862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Pull Quote Georgia Italic photo">
    <p:bg>
      <p:bgRef idx="1001">
        <a:schemeClr val="bg1"/>
      </p:bgRef>
    </p:bg>
    <p:spTree>
      <p:nvGrpSpPr>
        <p:cNvPr id="1" name=""/>
        <p:cNvGrpSpPr/>
        <p:nvPr/>
      </p:nvGrpSpPr>
      <p:grpSpPr>
        <a:xfrm>
          <a:off x="0" y="0"/>
          <a:ext cx="0" cy="0"/>
          <a:chOff x="0" y="0"/>
          <a:chExt cx="0" cy="0"/>
        </a:xfrm>
      </p:grpSpPr>
      <p:sp>
        <p:nvSpPr>
          <p:cNvPr id="5" name="Rectangle 4"/>
          <p:cNvSpPr/>
          <p:nvPr userDrawn="1"/>
        </p:nvSpPr>
        <p:spPr bwMode="auto">
          <a:xfrm>
            <a:off x="0" y="1"/>
            <a:ext cx="365760" cy="6857999"/>
          </a:xfrm>
          <a:prstGeom prst="rect">
            <a:avLst/>
          </a:prstGeom>
          <a:solidFill>
            <a:schemeClr val="accent3"/>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a:solidFill>
                  <a:schemeClr val="accent2"/>
                </a:solidFill>
              </a:rPr>
              <a:t> </a:t>
            </a:r>
          </a:p>
        </p:txBody>
      </p:sp>
      <p:sp>
        <p:nvSpPr>
          <p:cNvPr id="6" name="Slide Number Placeholder 15"/>
          <p:cNvSpPr>
            <a:spLocks noGrp="1"/>
          </p:cNvSpPr>
          <p:nvPr>
            <p:ph type="sldNum" sz="quarter" idx="4"/>
          </p:nvPr>
        </p:nvSpPr>
        <p:spPr>
          <a:xfrm>
            <a:off x="8926674" y="6417310"/>
            <a:ext cx="2743200" cy="440690"/>
          </a:xfrm>
          <a:prstGeom prst="rect">
            <a:avLst/>
          </a:prstGeom>
        </p:spPr>
        <p:txBody>
          <a:bodyPr vert="horz" lIns="91440" tIns="45720" rIns="91440" bIns="45720" rtlCol="0" anchor="ctr"/>
          <a:lstStyle>
            <a:lvl1pPr algn="r">
              <a:defRPr lang="en-US" smtClean="0">
                <a:solidFill>
                  <a:schemeClr val="tx1"/>
                </a:solidFill>
              </a:defRPr>
            </a:lvl1pPr>
          </a:lstStyle>
          <a:p>
            <a:fld id="{EACE6E22-E655-5947-A8B4-6F095FBA2C12}" type="slidenum">
              <a:rPr lang="uk-UA" smtClean="0"/>
              <a:pPr/>
              <a:t>‹#›</a:t>
            </a:fld>
            <a:endParaRPr lang="uk-UA"/>
          </a:p>
        </p:txBody>
      </p:sp>
      <p:sp>
        <p:nvSpPr>
          <p:cNvPr id="7" name="Footer Placeholder 13"/>
          <p:cNvSpPr>
            <a:spLocks noGrp="1"/>
          </p:cNvSpPr>
          <p:nvPr>
            <p:ph type="ftr" sz="quarter" idx="3"/>
          </p:nvPr>
        </p:nvSpPr>
        <p:spPr>
          <a:xfrm>
            <a:off x="4782890" y="6417311"/>
            <a:ext cx="5011501" cy="457549"/>
          </a:xfrm>
          <a:prstGeom prst="rect">
            <a:avLst/>
          </a:prstGeom>
          <a:noFill/>
        </p:spPr>
        <p:txBody>
          <a:bodyPr vert="horz" lIns="0" tIns="0" rIns="0" bIns="0" rtlCol="0" anchor="ctr"/>
          <a:lstStyle>
            <a:lvl1pPr marL="11113" indent="0" algn="l">
              <a:tabLst/>
              <a:defRPr lang="en-US" smtClean="0">
                <a:solidFill>
                  <a:schemeClr val="tx1"/>
                </a:solidFill>
              </a:defRPr>
            </a:lvl1pPr>
          </a:lstStyle>
          <a:p>
            <a:r>
              <a:rPr lang="en-US"/>
              <a:t>Booz Allen Hamilton and Client proprietary and confidential</a:t>
            </a:r>
          </a:p>
        </p:txBody>
      </p:sp>
      <p:cxnSp>
        <p:nvCxnSpPr>
          <p:cNvPr id="8" name="Straight Connector 7"/>
          <p:cNvCxnSpPr/>
          <p:nvPr userDrawn="1"/>
        </p:nvCxnSpPr>
        <p:spPr>
          <a:xfrm>
            <a:off x="4782889" y="6417312"/>
            <a:ext cx="740911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 Placeholder 11"/>
          <p:cNvSpPr>
            <a:spLocks noGrp="1"/>
          </p:cNvSpPr>
          <p:nvPr>
            <p:ph type="body" sz="quarter" idx="11" hasCustomPrompt="1"/>
          </p:nvPr>
        </p:nvSpPr>
        <p:spPr>
          <a:xfrm>
            <a:off x="4782890" y="638827"/>
            <a:ext cx="5338140" cy="5356770"/>
          </a:xfrm>
        </p:spPr>
        <p:txBody>
          <a:bodyPr anchor="ctr"/>
          <a:lstStyle>
            <a:lvl1pPr marL="0" marR="0" indent="0" algn="l" defTabSz="914400" rtl="0" eaLnBrk="1" fontAlgn="auto" latinLnBrk="0" hangingPunct="1">
              <a:lnSpc>
                <a:spcPts val="3000"/>
              </a:lnSpc>
              <a:spcBef>
                <a:spcPts val="1200"/>
              </a:spcBef>
              <a:spcAft>
                <a:spcPts val="0"/>
              </a:spcAft>
              <a:buClrTx/>
              <a:buSzTx/>
              <a:buFont typeface="Arial" panose="020B0604020202020204" pitchFamily="34" charset="0"/>
              <a:buNone/>
              <a:tabLst/>
              <a:defRPr sz="1000" b="0" i="0" spc="200" baseline="0">
                <a:solidFill>
                  <a:schemeClr val="accent3"/>
                </a:solidFill>
                <a:latin typeface="Oswald" panose="02000503000000000000" pitchFamily="2" charset="0"/>
              </a:defRPr>
            </a:lvl1pPr>
            <a:lvl2pPr>
              <a:spcAft>
                <a:spcPts val="600"/>
              </a:spcAft>
              <a:defRPr sz="2000" b="0" i="1" cap="none" spc="0" baseline="0">
                <a:solidFill>
                  <a:schemeClr val="tx1"/>
                </a:solidFill>
                <a:latin typeface="Georgia" panose="02040502050405020303" pitchFamily="18" charset="0"/>
              </a:defRPr>
            </a:lvl2pPr>
            <a:lvl3pPr marL="0" indent="0">
              <a:buFontTx/>
              <a:buNone/>
              <a:defRPr sz="1000" spc="150" baseline="0">
                <a:solidFill>
                  <a:schemeClr val="tx1"/>
                </a:solidFill>
                <a:latin typeface="Oswald" panose="02000503000000000000" pitchFamily="2" charset="0"/>
              </a:defRPr>
            </a:lvl3pPr>
            <a:lvl4pPr>
              <a:defRPr>
                <a:solidFill>
                  <a:schemeClr val="tx1"/>
                </a:solidFill>
              </a:defRPr>
            </a:lvl4pPr>
            <a:lvl5pPr>
              <a:defRPr>
                <a:solidFill>
                  <a:schemeClr val="tx1"/>
                </a:solidFill>
              </a:defRPr>
            </a:lvl5pPr>
          </a:lstStyle>
          <a:p>
            <a:pPr marL="0" marR="0" lvl="0" indent="0" algn="l" defTabSz="914400" rtl="0" eaLnBrk="1" fontAlgn="auto" latinLnBrk="0" hangingPunct="1">
              <a:lnSpc>
                <a:spcPts val="3000"/>
              </a:lnSpc>
              <a:spcBef>
                <a:spcPts val="1200"/>
              </a:spcBef>
              <a:spcAft>
                <a:spcPts val="0"/>
              </a:spcAft>
              <a:buClrTx/>
              <a:buSzTx/>
              <a:buFont typeface="Arial" panose="020B0604020202020204" pitchFamily="34" charset="0"/>
              <a:buNone/>
              <a:tabLst/>
              <a:defRPr/>
            </a:pPr>
            <a:r>
              <a:rPr lang="en-US"/>
              <a:t>LEVEL 1 TITLE</a:t>
            </a:r>
          </a:p>
          <a:p>
            <a:pPr marL="11113" marR="0" lvl="1" indent="0" algn="l" defTabSz="914400" rtl="0" eaLnBrk="1" fontAlgn="auto" latinLnBrk="0" hangingPunct="1">
              <a:lnSpc>
                <a:spcPts val="3000"/>
              </a:lnSpc>
              <a:spcBef>
                <a:spcPts val="1200"/>
              </a:spcBef>
              <a:spcAft>
                <a:spcPts val="0"/>
              </a:spcAft>
              <a:buClrTx/>
              <a:buSzTx/>
              <a:buFont typeface="Arial" panose="020B0604020202020204" pitchFamily="34" charset="0"/>
              <a:buNone/>
              <a:tabLst/>
              <a:defRPr/>
            </a:pPr>
            <a:r>
              <a:rPr lang="en-US"/>
              <a:t>“Pull quote goes here. All text should be white. Pull quote goes here. All text should be white. Pull quote goes here. All text should be white.”</a:t>
            </a:r>
          </a:p>
          <a:p>
            <a:pPr marL="0" marR="0" lvl="2" indent="0" algn="l" defTabSz="914400" rtl="0" eaLnBrk="1" fontAlgn="auto" latinLnBrk="0" hangingPunct="1">
              <a:lnSpc>
                <a:spcPts val="3000"/>
              </a:lnSpc>
              <a:spcBef>
                <a:spcPts val="1200"/>
              </a:spcBef>
              <a:spcAft>
                <a:spcPts val="0"/>
              </a:spcAft>
              <a:buClrTx/>
              <a:buSzTx/>
              <a:buFont typeface="Arial" panose="020B0604020202020204" pitchFamily="34" charset="0"/>
              <a:buNone/>
              <a:tabLst/>
              <a:defRPr/>
            </a:pPr>
            <a:r>
              <a:rPr lang="en-US"/>
              <a:t>PERSON BEING QUOTED</a:t>
            </a:r>
          </a:p>
        </p:txBody>
      </p:sp>
      <p:sp>
        <p:nvSpPr>
          <p:cNvPr id="9" name="Picture Placeholder 3"/>
          <p:cNvSpPr>
            <a:spLocks noGrp="1"/>
          </p:cNvSpPr>
          <p:nvPr>
            <p:ph type="pic" sz="quarter" idx="15"/>
          </p:nvPr>
        </p:nvSpPr>
        <p:spPr>
          <a:xfrm>
            <a:off x="365802" y="1"/>
            <a:ext cx="3924300" cy="6857999"/>
          </a:xfrm>
          <a:solidFill>
            <a:schemeClr val="bg1"/>
          </a:solidFill>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P2_Section Intro Slide Low Ink">
    <p:spTree>
      <p:nvGrpSpPr>
        <p:cNvPr id="1" name=""/>
        <p:cNvGrpSpPr/>
        <p:nvPr/>
      </p:nvGrpSpPr>
      <p:grpSpPr>
        <a:xfrm>
          <a:off x="0" y="0"/>
          <a:ext cx="0" cy="0"/>
          <a:chOff x="0" y="0"/>
          <a:chExt cx="0" cy="0"/>
        </a:xfrm>
      </p:grpSpPr>
      <p:sp>
        <p:nvSpPr>
          <p:cNvPr id="9" name="Rectangle 8"/>
          <p:cNvSpPr/>
          <p:nvPr userDrawn="1"/>
        </p:nvSpPr>
        <p:spPr>
          <a:xfrm>
            <a:off x="365761" y="1"/>
            <a:ext cx="3925228" cy="6857999"/>
          </a:xfrm>
          <a:prstGeom prst="rect">
            <a:avLst/>
          </a:prstGeom>
          <a:pattFill prst="pct5">
            <a:fgClr>
              <a:srgbClr val="97D6E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Content Placeholder 2"/>
          <p:cNvSpPr>
            <a:spLocks noGrp="1"/>
          </p:cNvSpPr>
          <p:nvPr>
            <p:ph idx="1" hasCustomPrompt="1"/>
          </p:nvPr>
        </p:nvSpPr>
        <p:spPr>
          <a:xfrm>
            <a:off x="4939645" y="1550021"/>
            <a:ext cx="6414155" cy="4626943"/>
          </a:xfrm>
        </p:spPr>
        <p:txBody>
          <a:bodyPr>
            <a:noAutofit/>
          </a:bodyPr>
          <a:lstStyle>
            <a:lvl1pPr>
              <a:defRPr>
                <a:solidFill>
                  <a:schemeClr val="accent1"/>
                </a:solidFill>
              </a:defRPr>
            </a:lvl1pPr>
          </a:lstStyle>
          <a:p>
            <a:r>
              <a:rPr lang="en-US" b="1">
                <a:solidFill>
                  <a:srgbClr val="0F5257"/>
                </a:solidFill>
              </a:rPr>
              <a:t>Level 1 should be a one-line subhead</a:t>
            </a:r>
          </a:p>
          <a:p>
            <a:pPr lvl="1"/>
            <a:r>
              <a:rPr lang="en-US"/>
              <a:t>Level 2 is a short optional description paragraph. It should be roughly 2-3 lines of text. Level 2 is a short optional description paragraph. It should be roughly 2-3 lines of text. </a:t>
            </a:r>
          </a:p>
          <a:p>
            <a:pPr lvl="2"/>
            <a:r>
              <a:rPr lang="en-US"/>
              <a:t>Level 3 is a series of bullets. They can be several lines long depending on your needs. Level 3 is a series of bullets. They can be several lines long depending on your needs. </a:t>
            </a:r>
          </a:p>
          <a:p>
            <a:pPr lvl="3"/>
            <a:r>
              <a:rPr lang="en-US"/>
              <a:t>Level 4 is a nested bullet</a:t>
            </a:r>
          </a:p>
        </p:txBody>
      </p:sp>
      <p:sp>
        <p:nvSpPr>
          <p:cNvPr id="2" name="Title 1"/>
          <p:cNvSpPr>
            <a:spLocks noGrp="1"/>
          </p:cNvSpPr>
          <p:nvPr>
            <p:ph type="title"/>
          </p:nvPr>
        </p:nvSpPr>
        <p:spPr>
          <a:xfrm>
            <a:off x="838200" y="1550020"/>
            <a:ext cx="3274925" cy="1685549"/>
          </a:xfrm>
        </p:spPr>
        <p:txBody>
          <a:bodyPr anchor="t">
            <a:noAutofit/>
          </a:bodyPr>
          <a:lstStyle>
            <a:lvl1pPr>
              <a:lnSpc>
                <a:spcPct val="100000"/>
              </a:lnSpc>
              <a:defRPr sz="2500" baseline="0">
                <a:solidFill>
                  <a:schemeClr val="accent1"/>
                </a:solidFill>
              </a:defRPr>
            </a:lvl1pPr>
          </a:lstStyle>
          <a:p>
            <a:r>
              <a:rPr lang="en-US"/>
              <a:t>Click to edit Master title style</a:t>
            </a:r>
          </a:p>
        </p:txBody>
      </p:sp>
      <p:sp>
        <p:nvSpPr>
          <p:cNvPr id="5" name="Rectangle 4"/>
          <p:cNvSpPr/>
          <p:nvPr userDrawn="1"/>
        </p:nvSpPr>
        <p:spPr bwMode="auto">
          <a:xfrm>
            <a:off x="0" y="1"/>
            <a:ext cx="365760" cy="6857999"/>
          </a:xfrm>
          <a:prstGeom prst="rect">
            <a:avLst/>
          </a:prstGeom>
          <a:solidFill>
            <a:schemeClr val="accent3"/>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a:solidFill>
                  <a:schemeClr val="accent2"/>
                </a:solidFill>
              </a:rPr>
              <a:t> </a:t>
            </a:r>
          </a:p>
        </p:txBody>
      </p:sp>
      <p:sp>
        <p:nvSpPr>
          <p:cNvPr id="6" name="Slide Number Placeholder 15"/>
          <p:cNvSpPr>
            <a:spLocks noGrp="1"/>
          </p:cNvSpPr>
          <p:nvPr>
            <p:ph type="sldNum" sz="quarter" idx="4"/>
          </p:nvPr>
        </p:nvSpPr>
        <p:spPr>
          <a:xfrm>
            <a:off x="8610600" y="6417310"/>
            <a:ext cx="2743200" cy="440690"/>
          </a:xfrm>
          <a:prstGeom prst="rect">
            <a:avLst/>
          </a:prstGeom>
        </p:spPr>
        <p:txBody>
          <a:bodyPr vert="horz" lIns="91440" tIns="45720" rIns="91440" bIns="45720" rtlCol="0" anchor="ctr"/>
          <a:lstStyle>
            <a:lvl1pPr algn="r">
              <a:defRPr sz="1000">
                <a:solidFill>
                  <a:sysClr val="windowText" lastClr="000000"/>
                </a:solidFill>
              </a:defRPr>
            </a:lvl1pPr>
          </a:lstStyle>
          <a:p>
            <a:fld id="{EACE6E22-E655-5947-A8B4-6F095FBA2C12}" type="slidenum">
              <a:rPr lang="en-US" smtClean="0"/>
              <a:pPr/>
              <a:t>‹#›</a:t>
            </a:fld>
            <a:endParaRPr lang="en-US"/>
          </a:p>
        </p:txBody>
      </p:sp>
      <p:sp>
        <p:nvSpPr>
          <p:cNvPr id="7" name="Footer Placeholder 13"/>
          <p:cNvSpPr>
            <a:spLocks noGrp="1"/>
          </p:cNvSpPr>
          <p:nvPr>
            <p:ph type="ftr" sz="quarter" idx="3"/>
          </p:nvPr>
        </p:nvSpPr>
        <p:spPr>
          <a:xfrm>
            <a:off x="4939646" y="6417311"/>
            <a:ext cx="5011501" cy="457549"/>
          </a:xfrm>
          <a:prstGeom prst="rect">
            <a:avLst/>
          </a:prstGeom>
          <a:noFill/>
        </p:spPr>
        <p:txBody>
          <a:bodyPr vert="horz" lIns="0" tIns="0" rIns="0" bIns="0" rtlCol="0" anchor="ctr"/>
          <a:lstStyle>
            <a:lvl1pPr marL="11113" indent="0" algn="l">
              <a:tabLst/>
              <a:defRPr sz="700" i="1">
                <a:solidFill>
                  <a:schemeClr val="tx1"/>
                </a:solidFill>
                <a:latin typeface="Georgia" charset="0"/>
                <a:ea typeface="Georgia" charset="0"/>
                <a:cs typeface="Georgia" charset="0"/>
              </a:defRPr>
            </a:lvl1pPr>
          </a:lstStyle>
          <a:p>
            <a:r>
              <a:rPr lang="en-US"/>
              <a:t>Booz Allen Hamilton and Client proprietary and confidential</a:t>
            </a:r>
          </a:p>
        </p:txBody>
      </p:sp>
      <p:cxnSp>
        <p:nvCxnSpPr>
          <p:cNvPr id="8" name="Straight Connector 7"/>
          <p:cNvCxnSpPr/>
          <p:nvPr userDrawn="1"/>
        </p:nvCxnSpPr>
        <p:spPr>
          <a:xfrm flipV="1">
            <a:off x="4939645" y="6400452"/>
            <a:ext cx="6414155" cy="1685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68237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secHead">
  <p:cSld name="P2 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97280" y="758952"/>
            <a:ext cx="10058400" cy="3566160"/>
          </a:xfrm>
        </p:spPr>
        <p:txBody>
          <a:bodyPr anchor="b" anchorCtr="0">
            <a:normAutofit/>
          </a:bodyPr>
          <a:lstStyle>
            <a:lvl1pPr>
              <a:lnSpc>
                <a:spcPct val="85000"/>
              </a:lnSpc>
              <a:defRPr sz="4500" b="0">
                <a:solidFill>
                  <a:schemeClr val="tx1">
                    <a:lumMod val="85000"/>
                    <a:lumOff val="15000"/>
                  </a:schemeClr>
                </a:solidFill>
              </a:defRPr>
            </a:lvl1pPr>
          </a:lstStyle>
          <a:p>
            <a:r>
              <a:rPr lang="en-US"/>
              <a:t>Section heading</a:t>
            </a:r>
          </a:p>
        </p:txBody>
      </p:sp>
      <p:sp>
        <p:nvSpPr>
          <p:cNvPr id="3" name="Text Placeholder 2"/>
          <p:cNvSpPr>
            <a:spLocks noGrp="1"/>
          </p:cNvSpPr>
          <p:nvPr>
            <p:ph type="body" idx="1" hasCustomPrompt="1"/>
          </p:nvPr>
        </p:nvSpPr>
        <p:spPr>
          <a:xfrm>
            <a:off x="1097280" y="4453128"/>
            <a:ext cx="10058400" cy="1143000"/>
          </a:xfrm>
        </p:spPr>
        <p:txBody>
          <a:bodyPr lIns="91440" rIns="91440" anchor="t" anchorCtr="0">
            <a:normAutofit/>
          </a:bodyPr>
          <a:lstStyle>
            <a:lvl1pPr marL="0" indent="0">
              <a:buNone/>
              <a:defRPr sz="1400" cap="all" spc="150" baseline="0">
                <a:solidFill>
                  <a:schemeClr val="tx2"/>
                </a:solidFill>
                <a:latin typeface="+mj-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Optional subhead goes here</a:t>
            </a:r>
          </a:p>
        </p:txBody>
      </p:sp>
      <p:sp>
        <p:nvSpPr>
          <p:cNvPr id="5" name="Footer Placeholder 4"/>
          <p:cNvSpPr>
            <a:spLocks noGrp="1"/>
          </p:cNvSpPr>
          <p:nvPr>
            <p:ph type="ftr" sz="quarter" idx="11"/>
          </p:nvPr>
        </p:nvSpPr>
        <p:spPr/>
        <p:txBody>
          <a:bodyPr/>
          <a:lstStyle/>
          <a:p>
            <a:r>
              <a:rPr lang="en-US"/>
              <a:t>Booz Allen Hamilton and Client proprietary and confidential</a:t>
            </a:r>
          </a:p>
        </p:txBody>
      </p:sp>
      <p:sp>
        <p:nvSpPr>
          <p:cNvPr id="6" name="Slide Number Placeholder 5"/>
          <p:cNvSpPr>
            <a:spLocks noGrp="1"/>
          </p:cNvSpPr>
          <p:nvPr>
            <p:ph type="sldNum" sz="quarter" idx="12"/>
          </p:nvPr>
        </p:nvSpPr>
        <p:spPr/>
        <p:txBody>
          <a:bodyPr/>
          <a:lstStyle/>
          <a:p>
            <a:fld id="{24A0B7C5-74A6-1C47-8E44-EE9006F2C4D2}" type="slidenum">
              <a:rPr lang="en-US" smtClean="0"/>
              <a:t>‹#›</a:t>
            </a:fld>
            <a:endParaRPr lang="en-US"/>
          </a:p>
        </p:txBody>
      </p:sp>
      <p:cxnSp>
        <p:nvCxnSpPr>
          <p:cNvPr id="9" name="Straight Connector 8"/>
          <p:cNvCxnSpPr/>
          <p:nvPr/>
        </p:nvCxnSpPr>
        <p:spPr>
          <a:xfrm>
            <a:off x="1207659"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bwMode="auto">
          <a:xfrm>
            <a:off x="0" y="1"/>
            <a:ext cx="365760" cy="6857999"/>
          </a:xfrm>
          <a:prstGeom prst="rect">
            <a:avLst/>
          </a:prstGeom>
          <a:solidFill>
            <a:schemeClr val="accent3"/>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a:solidFill>
                  <a:schemeClr val="bg1"/>
                </a:solidFill>
              </a:rPr>
              <a:t> </a:t>
            </a:r>
          </a:p>
        </p:txBody>
      </p:sp>
    </p:spTree>
    <p:extLst>
      <p:ext uri="{BB962C8B-B14F-4D97-AF65-F5344CB8AC3E}">
        <p14:creationId xmlns:p14="http://schemas.microsoft.com/office/powerpoint/2010/main" val="1842478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Widescreen section divider">
    <p:spTree>
      <p:nvGrpSpPr>
        <p:cNvPr id="1" name=""/>
        <p:cNvGrpSpPr/>
        <p:nvPr/>
      </p:nvGrpSpPr>
      <p:grpSpPr>
        <a:xfrm>
          <a:off x="0" y="0"/>
          <a:ext cx="0" cy="0"/>
          <a:chOff x="0" y="0"/>
          <a:chExt cx="0" cy="0"/>
        </a:xfrm>
      </p:grpSpPr>
      <p:sp>
        <p:nvSpPr>
          <p:cNvPr id="8" name="Rectangle 7"/>
          <p:cNvSpPr/>
          <p:nvPr userDrawn="1"/>
        </p:nvSpPr>
        <p:spPr>
          <a:xfrm>
            <a:off x="445168" y="0"/>
            <a:ext cx="11746832" cy="6148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830179" y="3268988"/>
            <a:ext cx="10723390" cy="981308"/>
          </a:xfrm>
        </p:spPr>
        <p:txBody>
          <a:bodyPr/>
          <a:lstStyle>
            <a:lvl1pPr>
              <a:defRPr sz="4500"/>
            </a:lvl1pPr>
          </a:lstStyle>
          <a:p>
            <a:r>
              <a:rPr lang="en-US"/>
              <a:t>Section Heading</a:t>
            </a:r>
          </a:p>
        </p:txBody>
      </p:sp>
      <p:sp>
        <p:nvSpPr>
          <p:cNvPr id="3" name="Slide Number Placeholder 2"/>
          <p:cNvSpPr>
            <a:spLocks noGrp="1"/>
          </p:cNvSpPr>
          <p:nvPr>
            <p:ph type="sldNum" sz="quarter" idx="10"/>
          </p:nvPr>
        </p:nvSpPr>
        <p:spPr/>
        <p:txBody>
          <a:bodyPr/>
          <a:lstStyle/>
          <a:p>
            <a:fld id="{EACE6E22-E655-5947-A8B4-6F095FBA2C12}" type="slidenum">
              <a:rPr lang="en-US" smtClean="0"/>
              <a:pPr/>
              <a:t>‹#›</a:t>
            </a:fld>
            <a:endParaRPr lang="en-US"/>
          </a:p>
        </p:txBody>
      </p:sp>
      <p:sp>
        <p:nvSpPr>
          <p:cNvPr id="4" name="Footer Placeholder 3"/>
          <p:cNvSpPr>
            <a:spLocks noGrp="1"/>
          </p:cNvSpPr>
          <p:nvPr>
            <p:ph type="ftr" sz="quarter" idx="11"/>
          </p:nvPr>
        </p:nvSpPr>
        <p:spPr>
          <a:xfrm>
            <a:off x="830179" y="6400451"/>
            <a:ext cx="5345353" cy="457549"/>
          </a:xfrm>
        </p:spPr>
        <p:txBody>
          <a:bodyPr/>
          <a:lstStyle/>
          <a:p>
            <a:r>
              <a:rPr lang="en-US"/>
              <a:t>Booz Allen Hamilton and Client proprietary and confidential</a:t>
            </a:r>
          </a:p>
        </p:txBody>
      </p:sp>
      <p:cxnSp>
        <p:nvCxnSpPr>
          <p:cNvPr id="5" name="Straight Connector 4"/>
          <p:cNvCxnSpPr/>
          <p:nvPr userDrawn="1"/>
        </p:nvCxnSpPr>
        <p:spPr>
          <a:xfrm>
            <a:off x="813837" y="4255571"/>
            <a:ext cx="1072338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 Placeholder 2"/>
          <p:cNvSpPr>
            <a:spLocks noGrp="1"/>
          </p:cNvSpPr>
          <p:nvPr>
            <p:ph type="body" idx="1" hasCustomPrompt="1"/>
          </p:nvPr>
        </p:nvSpPr>
        <p:spPr>
          <a:xfrm>
            <a:off x="822960" y="4453128"/>
            <a:ext cx="10714266" cy="1143000"/>
          </a:xfrm>
        </p:spPr>
        <p:txBody>
          <a:bodyPr lIns="91440" rIns="91440" anchor="t" anchorCtr="0">
            <a:normAutofit/>
          </a:bodyPr>
          <a:lstStyle>
            <a:lvl1pPr marL="0" indent="0">
              <a:buNone/>
              <a:defRPr sz="1400" b="1" i="0" cap="all" spc="150" baseline="0">
                <a:solidFill>
                  <a:schemeClr val="tx2"/>
                </a:solidFill>
                <a:latin typeface="+mj-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Optional subhead goes here</a:t>
            </a:r>
          </a:p>
        </p:txBody>
      </p:sp>
      <p:sp>
        <p:nvSpPr>
          <p:cNvPr id="15" name="Rectangle 14"/>
          <p:cNvSpPr/>
          <p:nvPr userDrawn="1"/>
        </p:nvSpPr>
        <p:spPr>
          <a:xfrm>
            <a:off x="675861" y="6148137"/>
            <a:ext cx="11171582" cy="7098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1563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Page 1">
    <p:bg>
      <p:bgPr>
        <a:gradFill>
          <a:gsLst>
            <a:gs pos="16000">
              <a:srgbClr val="005E65"/>
            </a:gs>
            <a:gs pos="74000">
              <a:srgbClr val="243646"/>
            </a:gs>
          </a:gsLst>
          <a:path path="circle">
            <a:fillToRect t="100000" r="100000"/>
          </a:path>
        </a:gra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1167" y="2"/>
            <a:ext cx="12170833" cy="6858000"/>
          </a:xfrm>
          <a:prstGeom prst="rect">
            <a:avLst/>
          </a:prstGeom>
        </p:spPr>
      </p:pic>
      <p:sp>
        <p:nvSpPr>
          <p:cNvPr id="2" name="Title 1"/>
          <p:cNvSpPr>
            <a:spLocks noGrp="1"/>
          </p:cNvSpPr>
          <p:nvPr>
            <p:ph type="title" hasCustomPrompt="1"/>
          </p:nvPr>
        </p:nvSpPr>
        <p:spPr>
          <a:xfrm>
            <a:off x="365760" y="3594"/>
            <a:ext cx="11437704" cy="6854405"/>
          </a:xfrm>
        </p:spPr>
        <p:txBody>
          <a:bodyPr anchor="ctr">
            <a:noAutofit/>
          </a:bodyPr>
          <a:lstStyle>
            <a:lvl1pPr algn="ctr">
              <a:defRPr sz="6000" spc="200" baseline="0">
                <a:solidFill>
                  <a:schemeClr val="bg1"/>
                </a:solidFill>
              </a:defRPr>
            </a:lvl1pPr>
          </a:lstStyle>
          <a:p>
            <a:r>
              <a:rPr lang="en-US"/>
              <a:t>Divider heading</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widescreen">
    <p:spTree>
      <p:nvGrpSpPr>
        <p:cNvPr id="1" name=""/>
        <p:cNvGrpSpPr/>
        <p:nvPr/>
      </p:nvGrpSpPr>
      <p:grpSpPr>
        <a:xfrm>
          <a:off x="0" y="0"/>
          <a:ext cx="0" cy="0"/>
          <a:chOff x="0" y="0"/>
          <a:chExt cx="0" cy="0"/>
        </a:xfrm>
      </p:grpSpPr>
      <p:pic>
        <p:nvPicPr>
          <p:cNvPr id="40" name="Picture 3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24106" y="1693586"/>
            <a:ext cx="3598370" cy="3507655"/>
          </a:xfrm>
          <a:prstGeom prst="rect">
            <a:avLst/>
          </a:prstGeom>
        </p:spPr>
      </p:pic>
      <p:sp>
        <p:nvSpPr>
          <p:cNvPr id="43" name="Rectangle 42"/>
          <p:cNvSpPr/>
          <p:nvPr userDrawn="1"/>
        </p:nvSpPr>
        <p:spPr>
          <a:xfrm>
            <a:off x="838200" y="1083814"/>
            <a:ext cx="10921409" cy="4820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838200" y="6031268"/>
            <a:ext cx="10921409" cy="4820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ooter Placeholder 3"/>
          <p:cNvSpPr>
            <a:spLocks noGrp="1"/>
          </p:cNvSpPr>
          <p:nvPr>
            <p:ph type="ftr" sz="quarter" idx="11"/>
          </p:nvPr>
        </p:nvSpPr>
        <p:spPr>
          <a:xfrm>
            <a:off x="839084" y="6400451"/>
            <a:ext cx="8850553" cy="457549"/>
          </a:xfrm>
        </p:spPr>
        <p:txBody>
          <a:bodyPr/>
          <a:lstStyle/>
          <a:p>
            <a:r>
              <a:rPr lang="en-US" dirty="0"/>
              <a:t>Booz Allen Hamilton and Client proprietary and confidential</a:t>
            </a:r>
          </a:p>
        </p:txBody>
      </p:sp>
      <p:sp>
        <p:nvSpPr>
          <p:cNvPr id="14" name="Slide Number Placeholder 2"/>
          <p:cNvSpPr>
            <a:spLocks noGrp="1"/>
          </p:cNvSpPr>
          <p:nvPr>
            <p:ph type="sldNum" sz="quarter" idx="4"/>
          </p:nvPr>
        </p:nvSpPr>
        <p:spPr>
          <a:xfrm>
            <a:off x="9931400" y="6417310"/>
            <a:ext cx="1622168" cy="440690"/>
          </a:xfrm>
          <a:prstGeom prst="rect">
            <a:avLst/>
          </a:prstGeom>
        </p:spPr>
        <p:txBody>
          <a:bodyPr anchor="ctr"/>
          <a:lstStyle>
            <a:lvl1pPr algn="r">
              <a:defRPr sz="1000"/>
            </a:lvl1pPr>
          </a:lstStyle>
          <a:p>
            <a:fld id="{EACE6E22-E655-5947-A8B4-6F095FBA2C12}" type="slidenum">
              <a:rPr lang="en-US" smtClean="0"/>
              <a:pPr/>
              <a:t>‹#›</a:t>
            </a:fld>
            <a:endParaRPr lang="en-US"/>
          </a:p>
        </p:txBody>
      </p:sp>
    </p:spTree>
    <p:extLst>
      <p:ext uri="{BB962C8B-B14F-4D97-AF65-F5344CB8AC3E}">
        <p14:creationId xmlns:p14="http://schemas.microsoft.com/office/powerpoint/2010/main" val="17426105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2 Col Widescre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hasCustomPrompt="1"/>
          </p:nvPr>
        </p:nvSpPr>
        <p:spPr>
          <a:xfrm>
            <a:off x="838200" y="1610772"/>
            <a:ext cx="5295900" cy="4599528"/>
          </a:xfrm>
        </p:spPr>
        <p:txBody>
          <a:bodyPr/>
          <a:lstStyle/>
          <a:p>
            <a:pPr lvl="1"/>
            <a:r>
              <a:rPr lang="en-US"/>
              <a:t>Second level</a:t>
            </a:r>
          </a:p>
          <a:p>
            <a:pPr lvl="2"/>
            <a:r>
              <a:rPr lang="en-US"/>
              <a:t>Third level</a:t>
            </a:r>
          </a:p>
          <a:p>
            <a:pPr lvl="3"/>
            <a:r>
              <a:rPr lang="en-US"/>
              <a:t>Fourth level</a:t>
            </a:r>
          </a:p>
          <a:p>
            <a:pPr lvl="4"/>
            <a:r>
              <a:rPr lang="en-US"/>
              <a:t>Fifth level</a:t>
            </a:r>
          </a:p>
        </p:txBody>
      </p:sp>
      <p:sp>
        <p:nvSpPr>
          <p:cNvPr id="7" name="Slide Number Placeholder 2"/>
          <p:cNvSpPr>
            <a:spLocks noGrp="1"/>
          </p:cNvSpPr>
          <p:nvPr>
            <p:ph type="sldNum" sz="quarter" idx="4"/>
          </p:nvPr>
        </p:nvSpPr>
        <p:spPr>
          <a:xfrm>
            <a:off x="9931400" y="6417310"/>
            <a:ext cx="1622168" cy="440690"/>
          </a:xfrm>
          <a:prstGeom prst="rect">
            <a:avLst/>
          </a:prstGeom>
        </p:spPr>
        <p:txBody>
          <a:bodyPr anchor="ctr"/>
          <a:lstStyle>
            <a:lvl1pPr algn="r">
              <a:defRPr sz="1000"/>
            </a:lvl1pPr>
          </a:lstStyle>
          <a:p>
            <a:fld id="{EACE6E22-E655-5947-A8B4-6F095FBA2C12}" type="slidenum">
              <a:rPr lang="en-US" smtClean="0"/>
              <a:pPr/>
              <a:t>‹#›</a:t>
            </a:fld>
            <a:endParaRPr lang="en-US"/>
          </a:p>
        </p:txBody>
      </p:sp>
      <p:sp>
        <p:nvSpPr>
          <p:cNvPr id="8" name="Footer Placeholder 3"/>
          <p:cNvSpPr>
            <a:spLocks noGrp="1"/>
          </p:cNvSpPr>
          <p:nvPr>
            <p:ph type="ftr" sz="quarter" idx="3"/>
          </p:nvPr>
        </p:nvSpPr>
        <p:spPr>
          <a:xfrm>
            <a:off x="838200" y="6400451"/>
            <a:ext cx="8850553" cy="457549"/>
          </a:xfrm>
          <a:prstGeom prst="rect">
            <a:avLst/>
          </a:prstGeom>
        </p:spPr>
        <p:txBody>
          <a:bodyPr anchor="ctr"/>
          <a:lstStyle>
            <a:lvl1pPr>
              <a:defRPr sz="700" i="1">
                <a:latin typeface="Georgia" charset="0"/>
                <a:ea typeface="Georgia" charset="0"/>
                <a:cs typeface="Georgia" charset="0"/>
              </a:defRPr>
            </a:lvl1pPr>
          </a:lstStyle>
          <a:p>
            <a:r>
              <a:rPr lang="en-US"/>
              <a:t>Booz Allen Hamilton and Client proprietary and confidential</a:t>
            </a:r>
          </a:p>
        </p:txBody>
      </p:sp>
      <p:sp>
        <p:nvSpPr>
          <p:cNvPr id="9" name="Content Placeholder 2"/>
          <p:cNvSpPr>
            <a:spLocks noGrp="1"/>
          </p:cNvSpPr>
          <p:nvPr>
            <p:ph idx="10" hasCustomPrompt="1"/>
          </p:nvPr>
        </p:nvSpPr>
        <p:spPr>
          <a:xfrm>
            <a:off x="6375400" y="1610772"/>
            <a:ext cx="5295900" cy="4599528"/>
          </a:xfrm>
        </p:spPr>
        <p:txBody>
          <a:bodyPr/>
          <a:lstStyle/>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Graphic Widescre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38200" y="1610772"/>
            <a:ext cx="10715368" cy="2034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2"/>
          <p:cNvSpPr>
            <a:spLocks noGrp="1"/>
          </p:cNvSpPr>
          <p:nvPr>
            <p:ph type="sldNum" sz="quarter" idx="4"/>
          </p:nvPr>
        </p:nvSpPr>
        <p:spPr>
          <a:xfrm>
            <a:off x="9931400" y="6417310"/>
            <a:ext cx="1622168" cy="440690"/>
          </a:xfrm>
          <a:prstGeom prst="rect">
            <a:avLst/>
          </a:prstGeom>
        </p:spPr>
        <p:txBody>
          <a:bodyPr anchor="ctr"/>
          <a:lstStyle>
            <a:lvl1pPr algn="r">
              <a:defRPr sz="1000"/>
            </a:lvl1pPr>
          </a:lstStyle>
          <a:p>
            <a:fld id="{EACE6E22-E655-5947-A8B4-6F095FBA2C12}" type="slidenum">
              <a:rPr lang="en-US" smtClean="0"/>
              <a:pPr/>
              <a:t>‹#›</a:t>
            </a:fld>
            <a:endParaRPr lang="en-US"/>
          </a:p>
        </p:txBody>
      </p:sp>
      <p:sp>
        <p:nvSpPr>
          <p:cNvPr id="8" name="Footer Placeholder 3"/>
          <p:cNvSpPr>
            <a:spLocks noGrp="1"/>
          </p:cNvSpPr>
          <p:nvPr>
            <p:ph type="ftr" sz="quarter" idx="3"/>
          </p:nvPr>
        </p:nvSpPr>
        <p:spPr>
          <a:xfrm>
            <a:off x="838200" y="6400451"/>
            <a:ext cx="8850553" cy="457549"/>
          </a:xfrm>
          <a:prstGeom prst="rect">
            <a:avLst/>
          </a:prstGeom>
        </p:spPr>
        <p:txBody>
          <a:bodyPr anchor="ctr"/>
          <a:lstStyle>
            <a:lvl1pPr>
              <a:defRPr sz="700" i="1">
                <a:latin typeface="Georgia" charset="0"/>
                <a:ea typeface="Georgia" charset="0"/>
                <a:cs typeface="Georgia" charset="0"/>
              </a:defRPr>
            </a:lvl1pPr>
          </a:lstStyle>
          <a:p>
            <a:r>
              <a:rPr lang="en-US"/>
              <a:t>Booz Allen Hamilton and Client proprietary and confidential</a:t>
            </a:r>
          </a:p>
        </p:txBody>
      </p:sp>
      <p:sp>
        <p:nvSpPr>
          <p:cNvPr id="5" name="Chart Placeholder 4"/>
          <p:cNvSpPr>
            <a:spLocks noGrp="1"/>
          </p:cNvSpPr>
          <p:nvPr>
            <p:ph type="chart" sz="quarter" idx="10"/>
          </p:nvPr>
        </p:nvSpPr>
        <p:spPr>
          <a:xfrm>
            <a:off x="838200" y="3835400"/>
            <a:ext cx="10715625" cy="2349500"/>
          </a:xfrm>
        </p:spPr>
        <p:txBody>
          <a:bodyPr/>
          <a:lstStyle/>
          <a:p>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Table Widescre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38200" y="1610772"/>
            <a:ext cx="10715368" cy="2034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2"/>
          <p:cNvSpPr>
            <a:spLocks noGrp="1"/>
          </p:cNvSpPr>
          <p:nvPr>
            <p:ph type="sldNum" sz="quarter" idx="4"/>
          </p:nvPr>
        </p:nvSpPr>
        <p:spPr>
          <a:xfrm>
            <a:off x="9931400" y="6417310"/>
            <a:ext cx="1622168" cy="440690"/>
          </a:xfrm>
          <a:prstGeom prst="rect">
            <a:avLst/>
          </a:prstGeom>
        </p:spPr>
        <p:txBody>
          <a:bodyPr anchor="ctr"/>
          <a:lstStyle>
            <a:lvl1pPr algn="r">
              <a:defRPr sz="1000"/>
            </a:lvl1pPr>
          </a:lstStyle>
          <a:p>
            <a:fld id="{EACE6E22-E655-5947-A8B4-6F095FBA2C12}" type="slidenum">
              <a:rPr lang="en-US" smtClean="0"/>
              <a:pPr/>
              <a:t>‹#›</a:t>
            </a:fld>
            <a:endParaRPr lang="en-US"/>
          </a:p>
        </p:txBody>
      </p:sp>
      <p:sp>
        <p:nvSpPr>
          <p:cNvPr id="8" name="Footer Placeholder 3"/>
          <p:cNvSpPr>
            <a:spLocks noGrp="1"/>
          </p:cNvSpPr>
          <p:nvPr>
            <p:ph type="ftr" sz="quarter" idx="3"/>
          </p:nvPr>
        </p:nvSpPr>
        <p:spPr>
          <a:xfrm>
            <a:off x="838200" y="6400451"/>
            <a:ext cx="8850553" cy="457549"/>
          </a:xfrm>
          <a:prstGeom prst="rect">
            <a:avLst/>
          </a:prstGeom>
        </p:spPr>
        <p:txBody>
          <a:bodyPr anchor="ctr"/>
          <a:lstStyle>
            <a:lvl1pPr>
              <a:defRPr sz="700" i="1">
                <a:latin typeface="Georgia" charset="0"/>
                <a:ea typeface="Georgia" charset="0"/>
                <a:cs typeface="Georgia" charset="0"/>
              </a:defRPr>
            </a:lvl1pPr>
          </a:lstStyle>
          <a:p>
            <a:r>
              <a:rPr lang="en-US"/>
              <a:t>Booz Allen Hamilton and Client proprietary and confidential</a:t>
            </a:r>
          </a:p>
        </p:txBody>
      </p:sp>
      <p:sp>
        <p:nvSpPr>
          <p:cNvPr id="6" name="Table Placeholder 5"/>
          <p:cNvSpPr>
            <a:spLocks noGrp="1"/>
          </p:cNvSpPr>
          <p:nvPr>
            <p:ph type="tbl" sz="quarter" idx="10"/>
          </p:nvPr>
        </p:nvSpPr>
        <p:spPr>
          <a:xfrm>
            <a:off x="838200" y="3835400"/>
            <a:ext cx="10715625" cy="2400300"/>
          </a:xfrm>
        </p:spPr>
        <p:txBody>
          <a:bodyPr/>
          <a:lstStyle/>
          <a:p>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hart and sidebar Widescre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Slide Number Placeholder 2"/>
          <p:cNvSpPr>
            <a:spLocks noGrp="1"/>
          </p:cNvSpPr>
          <p:nvPr>
            <p:ph type="sldNum" sz="quarter" idx="4"/>
          </p:nvPr>
        </p:nvSpPr>
        <p:spPr>
          <a:xfrm>
            <a:off x="9931400" y="6417310"/>
            <a:ext cx="1622168" cy="440690"/>
          </a:xfrm>
          <a:prstGeom prst="rect">
            <a:avLst/>
          </a:prstGeom>
        </p:spPr>
        <p:txBody>
          <a:bodyPr anchor="ctr"/>
          <a:lstStyle>
            <a:lvl1pPr algn="r">
              <a:defRPr sz="1000"/>
            </a:lvl1pPr>
          </a:lstStyle>
          <a:p>
            <a:fld id="{EACE6E22-E655-5947-A8B4-6F095FBA2C12}" type="slidenum">
              <a:rPr lang="en-US" smtClean="0"/>
              <a:pPr/>
              <a:t>‹#›</a:t>
            </a:fld>
            <a:endParaRPr lang="en-US"/>
          </a:p>
        </p:txBody>
      </p:sp>
      <p:sp>
        <p:nvSpPr>
          <p:cNvPr id="8" name="Footer Placeholder 3"/>
          <p:cNvSpPr>
            <a:spLocks noGrp="1"/>
          </p:cNvSpPr>
          <p:nvPr>
            <p:ph type="ftr" sz="quarter" idx="3"/>
          </p:nvPr>
        </p:nvSpPr>
        <p:spPr>
          <a:xfrm>
            <a:off x="838200" y="6400451"/>
            <a:ext cx="8850553" cy="457549"/>
          </a:xfrm>
          <a:prstGeom prst="rect">
            <a:avLst/>
          </a:prstGeom>
        </p:spPr>
        <p:txBody>
          <a:bodyPr anchor="ctr"/>
          <a:lstStyle>
            <a:lvl1pPr>
              <a:defRPr sz="700" i="1">
                <a:latin typeface="Georgia" charset="0"/>
                <a:ea typeface="Georgia" charset="0"/>
                <a:cs typeface="Georgia" charset="0"/>
              </a:defRPr>
            </a:lvl1pPr>
          </a:lstStyle>
          <a:p>
            <a:r>
              <a:rPr lang="en-US"/>
              <a:t>Booz Allen Hamilton and Client proprietary and confidential</a:t>
            </a:r>
          </a:p>
        </p:txBody>
      </p:sp>
      <p:sp>
        <p:nvSpPr>
          <p:cNvPr id="5" name="Chart Placeholder 4"/>
          <p:cNvSpPr>
            <a:spLocks noGrp="1"/>
          </p:cNvSpPr>
          <p:nvPr>
            <p:ph type="chart" sz="quarter" idx="10"/>
          </p:nvPr>
        </p:nvSpPr>
        <p:spPr>
          <a:xfrm>
            <a:off x="838200" y="1610772"/>
            <a:ext cx="6388100" cy="4612228"/>
          </a:xfrm>
        </p:spPr>
        <p:txBody>
          <a:bodyPr/>
          <a:lstStyle/>
          <a:p>
            <a:endParaRPr lang="en-US"/>
          </a:p>
        </p:txBody>
      </p:sp>
      <p:sp>
        <p:nvSpPr>
          <p:cNvPr id="9" name="Content Placeholder 8"/>
          <p:cNvSpPr>
            <a:spLocks noGrp="1"/>
          </p:cNvSpPr>
          <p:nvPr>
            <p:ph sz="quarter" idx="11"/>
          </p:nvPr>
        </p:nvSpPr>
        <p:spPr>
          <a:xfrm>
            <a:off x="7429500" y="1610772"/>
            <a:ext cx="4124325" cy="4612228"/>
          </a:xfrm>
        </p:spPr>
        <p:txBody>
          <a:bodyPr/>
          <a:lstStyle/>
          <a:p>
            <a:pPr lvl="0"/>
            <a:r>
              <a:rPr lang="en-US"/>
              <a:t>Click to edit Master text styles</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able and sidebar widescreen">
    <p:spTree>
      <p:nvGrpSpPr>
        <p:cNvPr id="1" name=""/>
        <p:cNvGrpSpPr/>
        <p:nvPr/>
      </p:nvGrpSpPr>
      <p:grpSpPr>
        <a:xfrm>
          <a:off x="0" y="0"/>
          <a:ext cx="0" cy="0"/>
          <a:chOff x="0" y="0"/>
          <a:chExt cx="0" cy="0"/>
        </a:xfrm>
      </p:grpSpPr>
      <p:sp>
        <p:nvSpPr>
          <p:cNvPr id="4" name="Table Placeholder 3"/>
          <p:cNvSpPr>
            <a:spLocks noGrp="1"/>
          </p:cNvSpPr>
          <p:nvPr>
            <p:ph type="tbl" sz="quarter" idx="12"/>
          </p:nvPr>
        </p:nvSpPr>
        <p:spPr>
          <a:xfrm>
            <a:off x="838200" y="1611313"/>
            <a:ext cx="6400800" cy="4611687"/>
          </a:xfrm>
        </p:spPr>
        <p:txBody>
          <a:bodyPr/>
          <a:lstStyle/>
          <a:p>
            <a:endParaRPr lang="en-US"/>
          </a:p>
        </p:txBody>
      </p:sp>
      <p:sp>
        <p:nvSpPr>
          <p:cNvPr id="2" name="Title 1"/>
          <p:cNvSpPr>
            <a:spLocks noGrp="1"/>
          </p:cNvSpPr>
          <p:nvPr>
            <p:ph type="title"/>
          </p:nvPr>
        </p:nvSpPr>
        <p:spPr/>
        <p:txBody>
          <a:bodyPr/>
          <a:lstStyle/>
          <a:p>
            <a:r>
              <a:rPr lang="en-US"/>
              <a:t>Click to edit Master title style</a:t>
            </a:r>
          </a:p>
        </p:txBody>
      </p:sp>
      <p:sp>
        <p:nvSpPr>
          <p:cNvPr id="7" name="Slide Number Placeholder 2"/>
          <p:cNvSpPr>
            <a:spLocks noGrp="1"/>
          </p:cNvSpPr>
          <p:nvPr>
            <p:ph type="sldNum" sz="quarter" idx="4"/>
          </p:nvPr>
        </p:nvSpPr>
        <p:spPr>
          <a:xfrm>
            <a:off x="9931400" y="6417310"/>
            <a:ext cx="1622168" cy="440690"/>
          </a:xfrm>
          <a:prstGeom prst="rect">
            <a:avLst/>
          </a:prstGeom>
        </p:spPr>
        <p:txBody>
          <a:bodyPr anchor="ctr"/>
          <a:lstStyle>
            <a:lvl1pPr algn="r">
              <a:defRPr sz="1000"/>
            </a:lvl1pPr>
          </a:lstStyle>
          <a:p>
            <a:fld id="{EACE6E22-E655-5947-A8B4-6F095FBA2C12}" type="slidenum">
              <a:rPr lang="en-US" smtClean="0"/>
              <a:pPr/>
              <a:t>‹#›</a:t>
            </a:fld>
            <a:endParaRPr lang="en-US"/>
          </a:p>
        </p:txBody>
      </p:sp>
      <p:sp>
        <p:nvSpPr>
          <p:cNvPr id="8" name="Footer Placeholder 3"/>
          <p:cNvSpPr>
            <a:spLocks noGrp="1"/>
          </p:cNvSpPr>
          <p:nvPr>
            <p:ph type="ftr" sz="quarter" idx="3"/>
          </p:nvPr>
        </p:nvSpPr>
        <p:spPr>
          <a:xfrm>
            <a:off x="838200" y="6400451"/>
            <a:ext cx="8850553" cy="457549"/>
          </a:xfrm>
          <a:prstGeom prst="rect">
            <a:avLst/>
          </a:prstGeom>
        </p:spPr>
        <p:txBody>
          <a:bodyPr anchor="ctr"/>
          <a:lstStyle>
            <a:lvl1pPr>
              <a:defRPr sz="700" i="1">
                <a:latin typeface="Georgia" charset="0"/>
                <a:ea typeface="Georgia" charset="0"/>
                <a:cs typeface="Georgia" charset="0"/>
              </a:defRPr>
            </a:lvl1pPr>
          </a:lstStyle>
          <a:p>
            <a:r>
              <a:rPr lang="en-US"/>
              <a:t>Booz Allen Hamilton and Client proprietary and confidential</a:t>
            </a:r>
          </a:p>
        </p:txBody>
      </p:sp>
      <p:sp>
        <p:nvSpPr>
          <p:cNvPr id="9" name="Content Placeholder 8"/>
          <p:cNvSpPr>
            <a:spLocks noGrp="1"/>
          </p:cNvSpPr>
          <p:nvPr>
            <p:ph sz="quarter" idx="11"/>
          </p:nvPr>
        </p:nvSpPr>
        <p:spPr>
          <a:xfrm>
            <a:off x="7429500" y="1610772"/>
            <a:ext cx="4124325" cy="4612228"/>
          </a:xfrm>
        </p:spPr>
        <p:txBody>
          <a:bodyPr/>
          <a:lstStyle/>
          <a:p>
            <a:pPr lvl="0"/>
            <a:r>
              <a:rPr lang="en-US"/>
              <a:t>Click to edit Master text styles</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cSld name="P2 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97280" y="758952"/>
            <a:ext cx="10058400" cy="3566160"/>
          </a:xfrm>
        </p:spPr>
        <p:txBody>
          <a:bodyPr anchor="b" anchorCtr="0">
            <a:normAutofit/>
          </a:bodyPr>
          <a:lstStyle>
            <a:lvl1pPr>
              <a:lnSpc>
                <a:spcPct val="85000"/>
              </a:lnSpc>
              <a:defRPr sz="4500" b="0">
                <a:solidFill>
                  <a:schemeClr val="tx1">
                    <a:lumMod val="85000"/>
                    <a:lumOff val="15000"/>
                  </a:schemeClr>
                </a:solidFill>
              </a:defRPr>
            </a:lvl1pPr>
          </a:lstStyle>
          <a:p>
            <a:r>
              <a:rPr lang="en-US"/>
              <a:t>Section heading</a:t>
            </a:r>
          </a:p>
        </p:txBody>
      </p:sp>
      <p:sp>
        <p:nvSpPr>
          <p:cNvPr id="3" name="Text Placeholder 2"/>
          <p:cNvSpPr>
            <a:spLocks noGrp="1"/>
          </p:cNvSpPr>
          <p:nvPr>
            <p:ph type="body" idx="1" hasCustomPrompt="1"/>
          </p:nvPr>
        </p:nvSpPr>
        <p:spPr>
          <a:xfrm>
            <a:off x="1097280" y="4453128"/>
            <a:ext cx="10058400" cy="1143000"/>
          </a:xfrm>
        </p:spPr>
        <p:txBody>
          <a:bodyPr lIns="91440" rIns="91440" anchor="t" anchorCtr="0">
            <a:normAutofit/>
          </a:bodyPr>
          <a:lstStyle>
            <a:lvl1pPr marL="0" indent="0">
              <a:buNone/>
              <a:defRPr sz="1400" cap="all" spc="150" baseline="0">
                <a:solidFill>
                  <a:schemeClr val="tx2"/>
                </a:solidFill>
                <a:latin typeface="+mj-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Optional subhead goes here</a:t>
            </a:r>
          </a:p>
        </p:txBody>
      </p:sp>
      <p:sp>
        <p:nvSpPr>
          <p:cNvPr id="5" name="Footer Placeholder 4"/>
          <p:cNvSpPr>
            <a:spLocks noGrp="1"/>
          </p:cNvSpPr>
          <p:nvPr>
            <p:ph type="ftr" sz="quarter" idx="11"/>
          </p:nvPr>
        </p:nvSpPr>
        <p:spPr/>
        <p:txBody>
          <a:bodyPr/>
          <a:lstStyle/>
          <a:p>
            <a:r>
              <a:rPr lang="en-US"/>
              <a:t>Booz Allen Hamilton and Client proprietary and confidential</a:t>
            </a:r>
          </a:p>
        </p:txBody>
      </p:sp>
      <p:sp>
        <p:nvSpPr>
          <p:cNvPr id="6" name="Slide Number Placeholder 5"/>
          <p:cNvSpPr>
            <a:spLocks noGrp="1"/>
          </p:cNvSpPr>
          <p:nvPr>
            <p:ph type="sldNum" sz="quarter" idx="12"/>
          </p:nvPr>
        </p:nvSpPr>
        <p:spPr/>
        <p:txBody>
          <a:bodyPr/>
          <a:lstStyle/>
          <a:p>
            <a:fld id="{24A0B7C5-74A6-1C47-8E44-EE9006F2C4D2}" type="slidenum">
              <a:rPr lang="en-US" smtClean="0"/>
              <a:t>‹#›</a:t>
            </a:fld>
            <a:endParaRPr lang="en-US"/>
          </a:p>
        </p:txBody>
      </p:sp>
      <p:cxnSp>
        <p:nvCxnSpPr>
          <p:cNvPr id="9" name="Straight Connector 8"/>
          <p:cNvCxnSpPr/>
          <p:nvPr/>
        </p:nvCxnSpPr>
        <p:spPr>
          <a:xfrm>
            <a:off x="1207659"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bwMode="auto">
          <a:xfrm>
            <a:off x="0" y="1"/>
            <a:ext cx="365760" cy="6857999"/>
          </a:xfrm>
          <a:prstGeom prst="rect">
            <a:avLst/>
          </a:prstGeom>
          <a:solidFill>
            <a:schemeClr val="accent3"/>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a:solidFill>
                  <a:schemeClr val="bg1"/>
                </a:solidFill>
              </a:rPr>
              <a:t> </a:t>
            </a:r>
          </a:p>
        </p:txBody>
      </p:sp>
    </p:spTree>
    <p:extLst>
      <p:ext uri="{BB962C8B-B14F-4D97-AF65-F5344CB8AC3E}">
        <p14:creationId xmlns:p14="http://schemas.microsoft.com/office/powerpoint/2010/main" val="19311997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6" name="Rectangle 5"/>
          <p:cNvSpPr/>
          <p:nvPr userDrawn="1"/>
        </p:nvSpPr>
        <p:spPr>
          <a:xfrm>
            <a:off x="0" y="839775"/>
            <a:ext cx="12192000" cy="5587919"/>
          </a:xfrm>
          <a:prstGeom prst="rect">
            <a:avLst/>
          </a:prstGeom>
          <a:gradFill flip="none" rotWithShape="1">
            <a:gsLst>
              <a:gs pos="16000">
                <a:srgbClr val="005E65"/>
              </a:gs>
              <a:gs pos="74000">
                <a:srgbClr val="243646"/>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bg1"/>
              </a:solidFill>
            </a:endParaRPr>
          </a:p>
        </p:txBody>
      </p:sp>
      <p:sp>
        <p:nvSpPr>
          <p:cNvPr id="7" name="Picture Placeholder 6"/>
          <p:cNvSpPr>
            <a:spLocks noGrp="1"/>
          </p:cNvSpPr>
          <p:nvPr>
            <p:ph type="pic" sz="quarter" idx="11"/>
          </p:nvPr>
        </p:nvSpPr>
        <p:spPr>
          <a:xfrm>
            <a:off x="336550" y="839775"/>
            <a:ext cx="3898900" cy="5588013"/>
          </a:xfrm>
          <a:solidFill>
            <a:schemeClr val="bg1"/>
          </a:solidFill>
        </p:spPr>
        <p:txBody>
          <a:bodyPr/>
          <a:lstStyle/>
          <a:p>
            <a:endParaRPr lang="en-US"/>
          </a:p>
        </p:txBody>
      </p:sp>
      <p:sp>
        <p:nvSpPr>
          <p:cNvPr id="2" name="Title 1"/>
          <p:cNvSpPr>
            <a:spLocks noGrp="1"/>
          </p:cNvSpPr>
          <p:nvPr>
            <p:ph type="ctrTitle" hasCustomPrompt="1"/>
          </p:nvPr>
        </p:nvSpPr>
        <p:spPr>
          <a:xfrm>
            <a:off x="4651382" y="1381381"/>
            <a:ext cx="7227067" cy="2387600"/>
          </a:xfrm>
        </p:spPr>
        <p:txBody>
          <a:bodyPr anchor="b">
            <a:noAutofit/>
          </a:bodyPr>
          <a:lstStyle>
            <a:lvl1pPr algn="l">
              <a:lnSpc>
                <a:spcPct val="90000"/>
              </a:lnSpc>
              <a:defRPr sz="7000" spc="300" baseline="0">
                <a:solidFill>
                  <a:schemeClr val="bg1"/>
                </a:solidFill>
              </a:defRPr>
            </a:lvl1pPr>
          </a:lstStyle>
          <a:p>
            <a:r>
              <a:rPr lang="en-US" sz="7000" spc="300">
                <a:solidFill>
                  <a:schemeClr val="bg1"/>
                </a:solidFill>
              </a:rPr>
              <a:t>Click to Edit Title</a:t>
            </a:r>
          </a:p>
        </p:txBody>
      </p:sp>
      <p:sp>
        <p:nvSpPr>
          <p:cNvPr id="3" name="Subtitle 2"/>
          <p:cNvSpPr>
            <a:spLocks noGrp="1"/>
          </p:cNvSpPr>
          <p:nvPr>
            <p:ph type="subTitle" idx="1"/>
          </p:nvPr>
        </p:nvSpPr>
        <p:spPr>
          <a:xfrm>
            <a:off x="4651381" y="4296129"/>
            <a:ext cx="7227067" cy="628248"/>
          </a:xfrm>
        </p:spPr>
        <p:txBody>
          <a:bodyPr>
            <a:normAutofit/>
          </a:bodyPr>
          <a:lstStyle>
            <a:lvl1pPr marL="0" indent="0" algn="l">
              <a:buNone/>
              <a:defRPr sz="1400" b="0" i="1" cap="none" spc="0" baseline="0">
                <a:solidFill>
                  <a:schemeClr val="bg1"/>
                </a:solidFill>
                <a:latin typeface="Georgia" charset="0"/>
                <a:ea typeface="Georgia" charset="0"/>
                <a:cs typeface="Georgi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7" name="Text Placeholder 16"/>
          <p:cNvSpPr>
            <a:spLocks noGrp="1"/>
          </p:cNvSpPr>
          <p:nvPr>
            <p:ph type="body" sz="quarter" idx="10" hasCustomPrompt="1"/>
          </p:nvPr>
        </p:nvSpPr>
        <p:spPr>
          <a:xfrm>
            <a:off x="4651381" y="5928912"/>
            <a:ext cx="5010151" cy="346075"/>
          </a:xfrm>
        </p:spPr>
        <p:txBody>
          <a:bodyPr>
            <a:normAutofit/>
          </a:bodyPr>
          <a:lstStyle>
            <a:lvl1pPr>
              <a:defRPr sz="1200" b="0" i="0" cap="all" spc="100" baseline="0">
                <a:solidFill>
                  <a:schemeClr val="bg1"/>
                </a:solidFill>
                <a:latin typeface="Calibri" charset="0"/>
                <a:ea typeface="Calibri" charset="0"/>
                <a:cs typeface="Calibri" charset="0"/>
              </a:defRPr>
            </a:lvl1pPr>
            <a:lvl2pPr>
              <a:defRPr>
                <a:solidFill>
                  <a:schemeClr val="bg1"/>
                </a:solidFill>
                <a:latin typeface="Calibri" charset="0"/>
                <a:ea typeface="Calibri" charset="0"/>
                <a:cs typeface="Calibri" charset="0"/>
              </a:defRPr>
            </a:lvl2pPr>
            <a:lvl3pPr>
              <a:defRPr>
                <a:solidFill>
                  <a:schemeClr val="bg1"/>
                </a:solidFill>
                <a:latin typeface="Calibri" charset="0"/>
                <a:ea typeface="Calibri" charset="0"/>
                <a:cs typeface="Calibri" charset="0"/>
              </a:defRPr>
            </a:lvl3pPr>
            <a:lvl4pPr>
              <a:defRPr>
                <a:solidFill>
                  <a:schemeClr val="bg1"/>
                </a:solidFill>
                <a:latin typeface="Calibri" charset="0"/>
                <a:ea typeface="Calibri" charset="0"/>
                <a:cs typeface="Calibri" charset="0"/>
              </a:defRPr>
            </a:lvl4pPr>
            <a:lvl5pPr>
              <a:defRPr>
                <a:solidFill>
                  <a:schemeClr val="bg1"/>
                </a:solidFill>
                <a:latin typeface="Calibri" charset="0"/>
                <a:ea typeface="Calibri" charset="0"/>
                <a:cs typeface="Calibri" charset="0"/>
              </a:defRPr>
            </a:lvl5pPr>
          </a:lstStyle>
          <a:p>
            <a:pPr lvl="0"/>
            <a:r>
              <a:rPr lang="en-US"/>
              <a:t>Month Year</a:t>
            </a:r>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030968" y="347472"/>
            <a:ext cx="1764792" cy="196088"/>
          </a:xfrm>
          <a:prstGeom prst="rect">
            <a:avLst/>
          </a:prstGeom>
        </p:spPr>
      </p:pic>
      <p:pic>
        <p:nvPicPr>
          <p:cNvPr id="11" name="Picture 10"/>
          <p:cNvPicPr>
            <a:picLocks noChangeAspect="1"/>
          </p:cNvPicPr>
          <p:nvPr userDrawn="1"/>
        </p:nvPicPr>
        <p:blipFill>
          <a:blip r:embed="rId3" r:link="rId4" cstate="print">
            <a:extLst>
              <a:ext uri="{28A0092B-C50C-407E-A947-70E740481C1C}">
                <a14:useLocalDpi xmlns:a14="http://schemas.microsoft.com/office/drawing/2010/main"/>
              </a:ext>
            </a:extLst>
          </a:blip>
          <a:stretch>
            <a:fillRect/>
          </a:stretch>
        </p:blipFill>
        <p:spPr>
          <a:xfrm>
            <a:off x="8282940" y="6605330"/>
            <a:ext cx="3512820" cy="92964"/>
          </a:xfrm>
          <a:prstGeom prst="rect">
            <a:avLst/>
          </a:prstGeom>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Divider Page 1">
    <p:bg>
      <p:bgPr>
        <a:gradFill>
          <a:gsLst>
            <a:gs pos="16000">
              <a:srgbClr val="005E65"/>
            </a:gs>
            <a:gs pos="74000">
              <a:srgbClr val="243646"/>
            </a:gs>
          </a:gsLst>
          <a:path path="circle">
            <a:fillToRect t="100000" r="100000"/>
          </a:path>
        </a:gra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1167" y="2"/>
            <a:ext cx="12170833" cy="6858000"/>
          </a:xfrm>
          <a:prstGeom prst="rect">
            <a:avLst/>
          </a:prstGeom>
        </p:spPr>
      </p:pic>
      <p:sp>
        <p:nvSpPr>
          <p:cNvPr id="2" name="Title 1"/>
          <p:cNvSpPr>
            <a:spLocks noGrp="1"/>
          </p:cNvSpPr>
          <p:nvPr>
            <p:ph type="title" hasCustomPrompt="1"/>
          </p:nvPr>
        </p:nvSpPr>
        <p:spPr>
          <a:xfrm>
            <a:off x="365760" y="3594"/>
            <a:ext cx="11437704" cy="6854405"/>
          </a:xfrm>
        </p:spPr>
        <p:txBody>
          <a:bodyPr anchor="ctr">
            <a:noAutofit/>
          </a:bodyPr>
          <a:lstStyle>
            <a:lvl1pPr algn="ctr">
              <a:defRPr sz="6000" spc="200" baseline="0">
                <a:solidFill>
                  <a:schemeClr val="bg1"/>
                </a:solidFill>
              </a:defRPr>
            </a:lvl1pPr>
          </a:lstStyle>
          <a:p>
            <a:r>
              <a:rPr lang="en-US"/>
              <a:t>Divider heading</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Divider Page with Subhead">
    <p:bg>
      <p:bgPr>
        <a:gradFill>
          <a:gsLst>
            <a:gs pos="16000">
              <a:srgbClr val="005E65"/>
            </a:gs>
            <a:gs pos="74000">
              <a:srgbClr val="243646"/>
            </a:gs>
          </a:gsLst>
          <a:path path="circle">
            <a:fillToRect t="100000" r="100000"/>
          </a:path>
        </a:gra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1167" y="2"/>
            <a:ext cx="12170833" cy="6858000"/>
          </a:xfrm>
          <a:prstGeom prst="rect">
            <a:avLst/>
          </a:prstGeom>
        </p:spPr>
      </p:pic>
      <p:sp>
        <p:nvSpPr>
          <p:cNvPr id="4" name="Text Placeholder 3"/>
          <p:cNvSpPr>
            <a:spLocks noGrp="1"/>
          </p:cNvSpPr>
          <p:nvPr>
            <p:ph type="body" sz="quarter" idx="11" hasCustomPrompt="1"/>
          </p:nvPr>
        </p:nvSpPr>
        <p:spPr>
          <a:xfrm>
            <a:off x="366184" y="0"/>
            <a:ext cx="11436349" cy="6874859"/>
          </a:xfrm>
        </p:spPr>
        <p:txBody>
          <a:bodyPr anchor="ctr"/>
          <a:lstStyle>
            <a:lvl1pPr algn="ctr">
              <a:defRPr sz="6000" b="0" i="0" spc="200" baseline="0">
                <a:solidFill>
                  <a:schemeClr val="bg1"/>
                </a:solidFill>
                <a:latin typeface="Oswald"/>
              </a:defRPr>
            </a:lvl1pPr>
            <a:lvl2pPr algn="ctr">
              <a:defRPr sz="1800" i="0" spc="100" baseline="0">
                <a:solidFill>
                  <a:schemeClr val="bg1"/>
                </a:solidFill>
                <a:latin typeface="+mn-lt"/>
              </a:defRPr>
            </a:lvl2pPr>
          </a:lstStyle>
          <a:p>
            <a:pPr lvl="0"/>
            <a:r>
              <a:rPr lang="en-US"/>
              <a:t>DIVIDER HEADING</a:t>
            </a:r>
          </a:p>
          <a:p>
            <a:pPr lvl="1"/>
            <a:r>
              <a:rPr lang="en-US"/>
              <a:t>DIVIDER HEADING</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vider Page with Subhead">
    <p:bg>
      <p:bgPr>
        <a:gradFill>
          <a:gsLst>
            <a:gs pos="16000">
              <a:srgbClr val="005E65"/>
            </a:gs>
            <a:gs pos="74000">
              <a:srgbClr val="243646"/>
            </a:gs>
          </a:gsLst>
          <a:path path="circle">
            <a:fillToRect t="100000" r="100000"/>
          </a:path>
        </a:gra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1167" y="2"/>
            <a:ext cx="12170833" cy="6858000"/>
          </a:xfrm>
          <a:prstGeom prst="rect">
            <a:avLst/>
          </a:prstGeom>
        </p:spPr>
      </p:pic>
      <p:sp>
        <p:nvSpPr>
          <p:cNvPr id="4" name="Text Placeholder 3"/>
          <p:cNvSpPr>
            <a:spLocks noGrp="1"/>
          </p:cNvSpPr>
          <p:nvPr>
            <p:ph type="body" sz="quarter" idx="11" hasCustomPrompt="1"/>
          </p:nvPr>
        </p:nvSpPr>
        <p:spPr>
          <a:xfrm>
            <a:off x="366184" y="0"/>
            <a:ext cx="11436349" cy="6874859"/>
          </a:xfrm>
        </p:spPr>
        <p:txBody>
          <a:bodyPr anchor="ctr"/>
          <a:lstStyle>
            <a:lvl1pPr algn="ctr">
              <a:defRPr sz="6000" b="0" i="0" spc="200" baseline="0">
                <a:solidFill>
                  <a:schemeClr val="bg1"/>
                </a:solidFill>
                <a:latin typeface="Oswald"/>
              </a:defRPr>
            </a:lvl1pPr>
            <a:lvl2pPr algn="ctr">
              <a:defRPr sz="1800" i="0" spc="100" baseline="0">
                <a:solidFill>
                  <a:schemeClr val="bg1"/>
                </a:solidFill>
                <a:latin typeface="+mn-lt"/>
              </a:defRPr>
            </a:lvl2pPr>
          </a:lstStyle>
          <a:p>
            <a:pPr lvl="0"/>
            <a:r>
              <a:rPr lang="en-US"/>
              <a:t>DIVIDER HEADING</a:t>
            </a:r>
          </a:p>
          <a:p>
            <a:pPr lvl="1"/>
            <a:r>
              <a:rPr lang="en-US"/>
              <a:t>DIVIDER HEADING</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Content Photo">
    <p:spTree>
      <p:nvGrpSpPr>
        <p:cNvPr id="1" name=""/>
        <p:cNvGrpSpPr/>
        <p:nvPr/>
      </p:nvGrpSpPr>
      <p:grpSpPr>
        <a:xfrm>
          <a:off x="0" y="0"/>
          <a:ext cx="0" cy="0"/>
          <a:chOff x="0" y="0"/>
          <a:chExt cx="0" cy="0"/>
        </a:xfrm>
      </p:grpSpPr>
      <p:sp>
        <p:nvSpPr>
          <p:cNvPr id="12" name="Content Placeholder 11"/>
          <p:cNvSpPr>
            <a:spLocks noGrp="1"/>
          </p:cNvSpPr>
          <p:nvPr>
            <p:ph sz="quarter" idx="13"/>
          </p:nvPr>
        </p:nvSpPr>
        <p:spPr>
          <a:xfrm>
            <a:off x="4783138" y="1407445"/>
            <a:ext cx="6770687" cy="4705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a:lstStyle/>
          <a:p>
            <a:r>
              <a:rPr lang="en-US"/>
              <a:t>Click to edit Master title style</a:t>
            </a:r>
          </a:p>
        </p:txBody>
      </p:sp>
      <p:sp>
        <p:nvSpPr>
          <p:cNvPr id="13" name="Slide Number Placeholder 15"/>
          <p:cNvSpPr>
            <a:spLocks noGrp="1"/>
          </p:cNvSpPr>
          <p:nvPr>
            <p:ph type="sldNum" sz="quarter" idx="4"/>
          </p:nvPr>
        </p:nvSpPr>
        <p:spPr>
          <a:xfrm>
            <a:off x="8926674" y="6417310"/>
            <a:ext cx="2626895" cy="440690"/>
          </a:xfrm>
          <a:prstGeom prst="rect">
            <a:avLst/>
          </a:prstGeom>
        </p:spPr>
        <p:txBody>
          <a:bodyPr vert="horz" lIns="91440" tIns="45720" rIns="91440" bIns="45720" rtlCol="0" anchor="ctr"/>
          <a:lstStyle>
            <a:lvl1pPr algn="r">
              <a:defRPr sz="1000">
                <a:solidFill>
                  <a:sysClr val="windowText" lastClr="000000"/>
                </a:solidFill>
              </a:defRPr>
            </a:lvl1pPr>
          </a:lstStyle>
          <a:p>
            <a:fld id="{EACE6E22-E655-5947-A8B4-6F095FBA2C12}" type="slidenum">
              <a:rPr lang="en-US" smtClean="0"/>
              <a:pPr/>
              <a:t>‹#›</a:t>
            </a:fld>
            <a:endParaRPr lang="en-US"/>
          </a:p>
        </p:txBody>
      </p:sp>
      <p:sp>
        <p:nvSpPr>
          <p:cNvPr id="14" name="Footer Placeholder 13"/>
          <p:cNvSpPr>
            <a:spLocks noGrp="1"/>
          </p:cNvSpPr>
          <p:nvPr>
            <p:ph type="ftr" sz="quarter" idx="3"/>
          </p:nvPr>
        </p:nvSpPr>
        <p:spPr>
          <a:xfrm>
            <a:off x="4782890" y="6400451"/>
            <a:ext cx="4905863" cy="457549"/>
          </a:xfrm>
          <a:prstGeom prst="rect">
            <a:avLst/>
          </a:prstGeom>
          <a:noFill/>
        </p:spPr>
        <p:txBody>
          <a:bodyPr vert="horz" lIns="0" tIns="0" rIns="0" bIns="0" rtlCol="0" anchor="ctr"/>
          <a:lstStyle>
            <a:lvl1pPr marL="11113" indent="0" algn="l">
              <a:tabLst/>
              <a:defRPr sz="700" i="1">
                <a:solidFill>
                  <a:schemeClr val="tx1"/>
                </a:solidFill>
                <a:latin typeface="Georgia" charset="0"/>
                <a:ea typeface="Georgia" charset="0"/>
                <a:cs typeface="Georgia" charset="0"/>
              </a:defRPr>
            </a:lvl1pPr>
          </a:lstStyle>
          <a:p>
            <a:r>
              <a:rPr lang="en-US"/>
              <a:t>Booz Allen Hamilton and Client proprietary and confidential</a:t>
            </a:r>
          </a:p>
        </p:txBody>
      </p:sp>
      <p:sp>
        <p:nvSpPr>
          <p:cNvPr id="6" name="Picture Placeholder 3"/>
          <p:cNvSpPr>
            <a:spLocks noGrp="1"/>
          </p:cNvSpPr>
          <p:nvPr>
            <p:ph type="pic" sz="quarter" idx="14"/>
          </p:nvPr>
        </p:nvSpPr>
        <p:spPr>
          <a:xfrm>
            <a:off x="365802" y="1"/>
            <a:ext cx="3924300" cy="6857999"/>
          </a:xfrm>
          <a:solidFill>
            <a:schemeClr val="bg1"/>
          </a:solidFill>
        </p:spPr>
        <p:txBody>
          <a:bodyPr/>
          <a:lstStyle/>
          <a:p>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and Content Photo">
    <p:spTree>
      <p:nvGrpSpPr>
        <p:cNvPr id="1" name=""/>
        <p:cNvGrpSpPr/>
        <p:nvPr/>
      </p:nvGrpSpPr>
      <p:grpSpPr>
        <a:xfrm>
          <a:off x="0" y="0"/>
          <a:ext cx="0" cy="0"/>
          <a:chOff x="0" y="0"/>
          <a:chExt cx="0" cy="0"/>
        </a:xfrm>
      </p:grpSpPr>
      <p:sp>
        <p:nvSpPr>
          <p:cNvPr id="12" name="Content Placeholder 11"/>
          <p:cNvSpPr>
            <a:spLocks noGrp="1"/>
          </p:cNvSpPr>
          <p:nvPr>
            <p:ph sz="quarter" idx="13"/>
          </p:nvPr>
        </p:nvSpPr>
        <p:spPr>
          <a:xfrm>
            <a:off x="4783138" y="1407445"/>
            <a:ext cx="6770687" cy="4705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a:lstStyle/>
          <a:p>
            <a:r>
              <a:rPr lang="en-US"/>
              <a:t>Click to edit Master title style</a:t>
            </a:r>
          </a:p>
        </p:txBody>
      </p:sp>
      <p:sp>
        <p:nvSpPr>
          <p:cNvPr id="13" name="Slide Number Placeholder 15"/>
          <p:cNvSpPr>
            <a:spLocks noGrp="1"/>
          </p:cNvSpPr>
          <p:nvPr>
            <p:ph type="sldNum" sz="quarter" idx="4"/>
          </p:nvPr>
        </p:nvSpPr>
        <p:spPr>
          <a:xfrm>
            <a:off x="8926674" y="6417310"/>
            <a:ext cx="2626895" cy="440690"/>
          </a:xfrm>
          <a:prstGeom prst="rect">
            <a:avLst/>
          </a:prstGeom>
        </p:spPr>
        <p:txBody>
          <a:bodyPr vert="horz" lIns="91440" tIns="45720" rIns="91440" bIns="45720" rtlCol="0" anchor="ctr"/>
          <a:lstStyle>
            <a:lvl1pPr algn="r">
              <a:defRPr sz="1000">
                <a:solidFill>
                  <a:sysClr val="windowText" lastClr="000000"/>
                </a:solidFill>
              </a:defRPr>
            </a:lvl1pPr>
          </a:lstStyle>
          <a:p>
            <a:fld id="{EACE6E22-E655-5947-A8B4-6F095FBA2C12}" type="slidenum">
              <a:rPr lang="en-US" smtClean="0"/>
              <a:pPr/>
              <a:t>‹#›</a:t>
            </a:fld>
            <a:endParaRPr lang="en-US"/>
          </a:p>
        </p:txBody>
      </p:sp>
      <p:sp>
        <p:nvSpPr>
          <p:cNvPr id="14" name="Footer Placeholder 13"/>
          <p:cNvSpPr>
            <a:spLocks noGrp="1"/>
          </p:cNvSpPr>
          <p:nvPr>
            <p:ph type="ftr" sz="quarter" idx="3"/>
          </p:nvPr>
        </p:nvSpPr>
        <p:spPr>
          <a:xfrm>
            <a:off x="4782890" y="6400451"/>
            <a:ext cx="4905863" cy="457549"/>
          </a:xfrm>
          <a:prstGeom prst="rect">
            <a:avLst/>
          </a:prstGeom>
          <a:noFill/>
        </p:spPr>
        <p:txBody>
          <a:bodyPr vert="horz" lIns="0" tIns="0" rIns="0" bIns="0" rtlCol="0" anchor="ctr"/>
          <a:lstStyle>
            <a:lvl1pPr marL="11113" indent="0" algn="l">
              <a:tabLst/>
              <a:defRPr sz="700" i="1">
                <a:solidFill>
                  <a:schemeClr val="tx1"/>
                </a:solidFill>
                <a:latin typeface="Georgia" charset="0"/>
                <a:ea typeface="Georgia" charset="0"/>
                <a:cs typeface="Georgia" charset="0"/>
              </a:defRPr>
            </a:lvl1pPr>
          </a:lstStyle>
          <a:p>
            <a:r>
              <a:rPr lang="en-US"/>
              <a:t>Booz Allen Hamilton and Client proprietary and confidential</a:t>
            </a:r>
          </a:p>
        </p:txBody>
      </p:sp>
      <p:sp>
        <p:nvSpPr>
          <p:cNvPr id="6" name="Picture Placeholder 3"/>
          <p:cNvSpPr>
            <a:spLocks noGrp="1"/>
          </p:cNvSpPr>
          <p:nvPr>
            <p:ph type="pic" sz="quarter" idx="14"/>
          </p:nvPr>
        </p:nvSpPr>
        <p:spPr>
          <a:xfrm>
            <a:off x="365802" y="1"/>
            <a:ext cx="3924300" cy="6857999"/>
          </a:xfrm>
          <a:solidFill>
            <a:schemeClr val="bg1"/>
          </a:solidFill>
        </p:spPr>
        <p:txBody>
          <a:bodyPr/>
          <a:lstStyle/>
          <a:p>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Content 2 col photo">
    <p:spTree>
      <p:nvGrpSpPr>
        <p:cNvPr id="1" name=""/>
        <p:cNvGrpSpPr/>
        <p:nvPr/>
      </p:nvGrpSpPr>
      <p:grpSpPr>
        <a:xfrm>
          <a:off x="0" y="0"/>
          <a:ext cx="0" cy="0"/>
          <a:chOff x="0" y="0"/>
          <a:chExt cx="0" cy="0"/>
        </a:xfrm>
      </p:grpSpPr>
      <p:sp>
        <p:nvSpPr>
          <p:cNvPr id="12" name="Content Placeholder 11"/>
          <p:cNvSpPr>
            <a:spLocks noGrp="1"/>
          </p:cNvSpPr>
          <p:nvPr>
            <p:ph sz="quarter" idx="13"/>
          </p:nvPr>
        </p:nvSpPr>
        <p:spPr>
          <a:xfrm>
            <a:off x="4783139" y="1407445"/>
            <a:ext cx="3302082" cy="4705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a:lstStyle/>
          <a:p>
            <a:r>
              <a:rPr lang="en-US"/>
              <a:t>Click to edit Master title style</a:t>
            </a:r>
          </a:p>
        </p:txBody>
      </p:sp>
      <p:sp>
        <p:nvSpPr>
          <p:cNvPr id="13" name="Slide Number Placeholder 15"/>
          <p:cNvSpPr>
            <a:spLocks noGrp="1"/>
          </p:cNvSpPr>
          <p:nvPr>
            <p:ph type="sldNum" sz="quarter" idx="4"/>
          </p:nvPr>
        </p:nvSpPr>
        <p:spPr>
          <a:xfrm>
            <a:off x="8926674" y="6417310"/>
            <a:ext cx="2633247" cy="440690"/>
          </a:xfrm>
          <a:prstGeom prst="rect">
            <a:avLst/>
          </a:prstGeom>
        </p:spPr>
        <p:txBody>
          <a:bodyPr vert="horz" lIns="91440" tIns="45720" rIns="91440" bIns="45720" rtlCol="0" anchor="ctr"/>
          <a:lstStyle>
            <a:lvl1pPr algn="r">
              <a:defRPr sz="1000">
                <a:solidFill>
                  <a:sysClr val="windowText" lastClr="000000"/>
                </a:solidFill>
              </a:defRPr>
            </a:lvl1pPr>
          </a:lstStyle>
          <a:p>
            <a:fld id="{EACE6E22-E655-5947-A8B4-6F095FBA2C12}" type="slidenum">
              <a:rPr lang="en-US" smtClean="0"/>
              <a:pPr/>
              <a:t>‹#›</a:t>
            </a:fld>
            <a:endParaRPr lang="en-US"/>
          </a:p>
        </p:txBody>
      </p:sp>
      <p:sp>
        <p:nvSpPr>
          <p:cNvPr id="14" name="Footer Placeholder 13"/>
          <p:cNvSpPr>
            <a:spLocks noGrp="1"/>
          </p:cNvSpPr>
          <p:nvPr>
            <p:ph type="ftr" sz="quarter" idx="3"/>
          </p:nvPr>
        </p:nvSpPr>
        <p:spPr>
          <a:xfrm>
            <a:off x="4782890" y="6400451"/>
            <a:ext cx="4905863" cy="457549"/>
          </a:xfrm>
          <a:prstGeom prst="rect">
            <a:avLst/>
          </a:prstGeom>
          <a:noFill/>
        </p:spPr>
        <p:txBody>
          <a:bodyPr vert="horz" lIns="0" tIns="0" rIns="0" bIns="0" rtlCol="0" anchor="ctr"/>
          <a:lstStyle>
            <a:lvl1pPr marL="11113" indent="0" algn="l">
              <a:tabLst/>
              <a:defRPr sz="700" i="1">
                <a:solidFill>
                  <a:schemeClr val="tx1"/>
                </a:solidFill>
                <a:latin typeface="Georgia" charset="0"/>
                <a:ea typeface="Georgia" charset="0"/>
                <a:cs typeface="Georgia" charset="0"/>
              </a:defRPr>
            </a:lvl1pPr>
          </a:lstStyle>
          <a:p>
            <a:r>
              <a:rPr lang="en-US"/>
              <a:t>Booz Allen Hamilton and Client proprietary and confidential</a:t>
            </a:r>
          </a:p>
        </p:txBody>
      </p:sp>
      <p:sp>
        <p:nvSpPr>
          <p:cNvPr id="9" name="Content Placeholder 11"/>
          <p:cNvSpPr>
            <a:spLocks noGrp="1"/>
          </p:cNvSpPr>
          <p:nvPr>
            <p:ph sz="quarter" idx="14"/>
          </p:nvPr>
        </p:nvSpPr>
        <p:spPr>
          <a:xfrm>
            <a:off x="8257839" y="1407445"/>
            <a:ext cx="3302082" cy="4705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3"/>
          <p:cNvSpPr>
            <a:spLocks noGrp="1"/>
          </p:cNvSpPr>
          <p:nvPr>
            <p:ph type="pic" sz="quarter" idx="15"/>
          </p:nvPr>
        </p:nvSpPr>
        <p:spPr>
          <a:xfrm>
            <a:off x="365802" y="1"/>
            <a:ext cx="3924300" cy="6857999"/>
          </a:xfrm>
          <a:solidFill>
            <a:schemeClr val="bg1"/>
          </a:solidFill>
        </p:spPr>
        <p:txBody>
          <a:bodyPr/>
          <a:lstStyle/>
          <a:p>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Content Graphics Photo">
    <p:spTree>
      <p:nvGrpSpPr>
        <p:cNvPr id="1" name=""/>
        <p:cNvGrpSpPr/>
        <p:nvPr/>
      </p:nvGrpSpPr>
      <p:grpSpPr>
        <a:xfrm>
          <a:off x="0" y="0"/>
          <a:ext cx="0" cy="0"/>
          <a:chOff x="0" y="0"/>
          <a:chExt cx="0" cy="0"/>
        </a:xfrm>
      </p:grpSpPr>
      <p:sp>
        <p:nvSpPr>
          <p:cNvPr id="12" name="Content Placeholder 11"/>
          <p:cNvSpPr>
            <a:spLocks noGrp="1"/>
          </p:cNvSpPr>
          <p:nvPr>
            <p:ph sz="quarter" idx="13"/>
          </p:nvPr>
        </p:nvSpPr>
        <p:spPr>
          <a:xfrm>
            <a:off x="4783139" y="1407445"/>
            <a:ext cx="6770430" cy="349166"/>
          </a:xfrm>
        </p:spPr>
        <p:txBody>
          <a:bodyPr/>
          <a:lstStyle/>
          <a:p>
            <a:pPr lvl="0"/>
            <a:r>
              <a:rPr lang="en-US"/>
              <a:t>Click to edit Master text styles</a:t>
            </a:r>
          </a:p>
        </p:txBody>
      </p:sp>
      <p:sp>
        <p:nvSpPr>
          <p:cNvPr id="7" name="Title 6"/>
          <p:cNvSpPr>
            <a:spLocks noGrp="1"/>
          </p:cNvSpPr>
          <p:nvPr>
            <p:ph type="title"/>
          </p:nvPr>
        </p:nvSpPr>
        <p:spPr/>
        <p:txBody>
          <a:bodyPr/>
          <a:lstStyle/>
          <a:p>
            <a:r>
              <a:rPr lang="en-US"/>
              <a:t>Click to edit Master title style</a:t>
            </a:r>
          </a:p>
        </p:txBody>
      </p:sp>
      <p:sp>
        <p:nvSpPr>
          <p:cNvPr id="13" name="Slide Number Placeholder 15"/>
          <p:cNvSpPr>
            <a:spLocks noGrp="1"/>
          </p:cNvSpPr>
          <p:nvPr>
            <p:ph type="sldNum" sz="quarter" idx="4"/>
          </p:nvPr>
        </p:nvSpPr>
        <p:spPr>
          <a:xfrm>
            <a:off x="8926674" y="6417310"/>
            <a:ext cx="2626895" cy="440690"/>
          </a:xfrm>
          <a:prstGeom prst="rect">
            <a:avLst/>
          </a:prstGeom>
        </p:spPr>
        <p:txBody>
          <a:bodyPr vert="horz" lIns="91440" tIns="45720" rIns="91440" bIns="45720" rtlCol="0" anchor="ctr"/>
          <a:lstStyle>
            <a:lvl1pPr algn="r">
              <a:defRPr sz="1000">
                <a:solidFill>
                  <a:sysClr val="windowText" lastClr="000000"/>
                </a:solidFill>
              </a:defRPr>
            </a:lvl1pPr>
          </a:lstStyle>
          <a:p>
            <a:fld id="{EACE6E22-E655-5947-A8B4-6F095FBA2C12}" type="slidenum">
              <a:rPr lang="en-US" smtClean="0"/>
              <a:pPr/>
              <a:t>‹#›</a:t>
            </a:fld>
            <a:endParaRPr lang="en-US"/>
          </a:p>
        </p:txBody>
      </p:sp>
      <p:sp>
        <p:nvSpPr>
          <p:cNvPr id="14" name="Footer Placeholder 13"/>
          <p:cNvSpPr>
            <a:spLocks noGrp="1"/>
          </p:cNvSpPr>
          <p:nvPr>
            <p:ph type="ftr" sz="quarter" idx="3"/>
          </p:nvPr>
        </p:nvSpPr>
        <p:spPr>
          <a:xfrm>
            <a:off x="4782890" y="6400451"/>
            <a:ext cx="4905863" cy="457549"/>
          </a:xfrm>
          <a:prstGeom prst="rect">
            <a:avLst/>
          </a:prstGeom>
          <a:noFill/>
        </p:spPr>
        <p:txBody>
          <a:bodyPr vert="horz" lIns="0" tIns="0" rIns="0" bIns="0" rtlCol="0" anchor="ctr"/>
          <a:lstStyle>
            <a:lvl1pPr marL="11113" indent="0" algn="l">
              <a:tabLst/>
              <a:defRPr sz="700" i="1">
                <a:solidFill>
                  <a:schemeClr val="tx1"/>
                </a:solidFill>
                <a:latin typeface="Georgia" charset="0"/>
                <a:ea typeface="Georgia" charset="0"/>
                <a:cs typeface="Georgia" charset="0"/>
              </a:defRPr>
            </a:lvl1pPr>
          </a:lstStyle>
          <a:p>
            <a:r>
              <a:rPr lang="en-US"/>
              <a:t>Booz Allen Hamilton and Client proprietary and confidential</a:t>
            </a:r>
          </a:p>
        </p:txBody>
      </p:sp>
      <p:sp>
        <p:nvSpPr>
          <p:cNvPr id="6" name="Picture Placeholder 3"/>
          <p:cNvSpPr>
            <a:spLocks noGrp="1"/>
          </p:cNvSpPr>
          <p:nvPr>
            <p:ph type="pic" sz="quarter" idx="14"/>
          </p:nvPr>
        </p:nvSpPr>
        <p:spPr>
          <a:xfrm>
            <a:off x="365802" y="1"/>
            <a:ext cx="3924300" cy="6857999"/>
          </a:xfrm>
          <a:solidFill>
            <a:schemeClr val="bg1"/>
          </a:solidFill>
        </p:spPr>
        <p:txBody>
          <a:bodyPr/>
          <a:lstStyle/>
          <a:p>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Content Charts Photo">
    <p:spTree>
      <p:nvGrpSpPr>
        <p:cNvPr id="1" name=""/>
        <p:cNvGrpSpPr/>
        <p:nvPr/>
      </p:nvGrpSpPr>
      <p:grpSpPr>
        <a:xfrm>
          <a:off x="0" y="0"/>
          <a:ext cx="0" cy="0"/>
          <a:chOff x="0" y="0"/>
          <a:chExt cx="0" cy="0"/>
        </a:xfrm>
      </p:grpSpPr>
      <p:sp>
        <p:nvSpPr>
          <p:cNvPr id="12" name="Content Placeholder 11"/>
          <p:cNvSpPr>
            <a:spLocks noGrp="1"/>
          </p:cNvSpPr>
          <p:nvPr>
            <p:ph sz="quarter" idx="13"/>
          </p:nvPr>
        </p:nvSpPr>
        <p:spPr>
          <a:xfrm>
            <a:off x="4783139" y="1407445"/>
            <a:ext cx="6770430" cy="349166"/>
          </a:xfrm>
        </p:spPr>
        <p:txBody>
          <a:bodyPr/>
          <a:lstStyle/>
          <a:p>
            <a:pPr lvl="0"/>
            <a:r>
              <a:rPr lang="en-US"/>
              <a:t>Click to edit Master text styles</a:t>
            </a:r>
          </a:p>
        </p:txBody>
      </p:sp>
      <p:sp>
        <p:nvSpPr>
          <p:cNvPr id="7" name="Title 6"/>
          <p:cNvSpPr>
            <a:spLocks noGrp="1"/>
          </p:cNvSpPr>
          <p:nvPr>
            <p:ph type="title"/>
          </p:nvPr>
        </p:nvSpPr>
        <p:spPr/>
        <p:txBody>
          <a:bodyPr/>
          <a:lstStyle/>
          <a:p>
            <a:r>
              <a:rPr lang="en-US"/>
              <a:t>Click to edit Master title style</a:t>
            </a:r>
          </a:p>
        </p:txBody>
      </p:sp>
      <p:sp>
        <p:nvSpPr>
          <p:cNvPr id="13" name="Slide Number Placeholder 15"/>
          <p:cNvSpPr>
            <a:spLocks noGrp="1"/>
          </p:cNvSpPr>
          <p:nvPr>
            <p:ph type="sldNum" sz="quarter" idx="4"/>
          </p:nvPr>
        </p:nvSpPr>
        <p:spPr>
          <a:xfrm>
            <a:off x="8926674" y="6417310"/>
            <a:ext cx="2626895" cy="440690"/>
          </a:xfrm>
          <a:prstGeom prst="rect">
            <a:avLst/>
          </a:prstGeom>
        </p:spPr>
        <p:txBody>
          <a:bodyPr vert="horz" lIns="91440" tIns="45720" rIns="91440" bIns="45720" rtlCol="0" anchor="ctr"/>
          <a:lstStyle>
            <a:lvl1pPr algn="r">
              <a:defRPr sz="1000">
                <a:solidFill>
                  <a:sysClr val="windowText" lastClr="000000"/>
                </a:solidFill>
              </a:defRPr>
            </a:lvl1pPr>
          </a:lstStyle>
          <a:p>
            <a:fld id="{EACE6E22-E655-5947-A8B4-6F095FBA2C12}" type="slidenum">
              <a:rPr lang="en-US" smtClean="0"/>
              <a:pPr/>
              <a:t>‹#›</a:t>
            </a:fld>
            <a:endParaRPr lang="en-US"/>
          </a:p>
        </p:txBody>
      </p:sp>
      <p:sp>
        <p:nvSpPr>
          <p:cNvPr id="14" name="Footer Placeholder 13"/>
          <p:cNvSpPr>
            <a:spLocks noGrp="1"/>
          </p:cNvSpPr>
          <p:nvPr>
            <p:ph type="ftr" sz="quarter" idx="3"/>
          </p:nvPr>
        </p:nvSpPr>
        <p:spPr>
          <a:xfrm>
            <a:off x="4782890" y="6400451"/>
            <a:ext cx="4905863" cy="457549"/>
          </a:xfrm>
          <a:prstGeom prst="rect">
            <a:avLst/>
          </a:prstGeom>
          <a:noFill/>
        </p:spPr>
        <p:txBody>
          <a:bodyPr vert="horz" lIns="0" tIns="0" rIns="0" bIns="0" rtlCol="0" anchor="ctr"/>
          <a:lstStyle>
            <a:lvl1pPr marL="11113" indent="0" algn="l">
              <a:tabLst/>
              <a:defRPr sz="700" i="1">
                <a:solidFill>
                  <a:schemeClr val="tx1"/>
                </a:solidFill>
                <a:latin typeface="Georgia" charset="0"/>
                <a:ea typeface="Georgia" charset="0"/>
                <a:cs typeface="Georgia" charset="0"/>
              </a:defRPr>
            </a:lvl1pPr>
          </a:lstStyle>
          <a:p>
            <a:r>
              <a:rPr lang="en-US"/>
              <a:t>Booz Allen Hamilton and Client proprietary and confidential</a:t>
            </a:r>
          </a:p>
        </p:txBody>
      </p:sp>
      <p:sp>
        <p:nvSpPr>
          <p:cNvPr id="6" name="Chart Placeholder 4"/>
          <p:cNvSpPr>
            <a:spLocks noGrp="1"/>
          </p:cNvSpPr>
          <p:nvPr>
            <p:ph type="chart" sz="quarter" idx="12"/>
          </p:nvPr>
        </p:nvSpPr>
        <p:spPr>
          <a:xfrm>
            <a:off x="4782478" y="2780284"/>
            <a:ext cx="3385751" cy="2773565"/>
          </a:xfrm>
        </p:spPr>
        <p:txBody>
          <a:bodyPr/>
          <a:lstStyle/>
          <a:p>
            <a:endParaRPr lang="en-US"/>
          </a:p>
        </p:txBody>
      </p:sp>
      <p:sp>
        <p:nvSpPr>
          <p:cNvPr id="8" name="Chart Placeholder 4"/>
          <p:cNvSpPr>
            <a:spLocks noGrp="1"/>
          </p:cNvSpPr>
          <p:nvPr>
            <p:ph type="chart" sz="quarter" idx="14"/>
          </p:nvPr>
        </p:nvSpPr>
        <p:spPr>
          <a:xfrm>
            <a:off x="8192531" y="2780285"/>
            <a:ext cx="3361864" cy="2773565"/>
          </a:xfrm>
        </p:spPr>
        <p:txBody>
          <a:bodyPr/>
          <a:lstStyle/>
          <a:p>
            <a:endParaRPr lang="en-US"/>
          </a:p>
        </p:txBody>
      </p:sp>
      <p:sp>
        <p:nvSpPr>
          <p:cNvPr id="9" name="Picture Placeholder 3"/>
          <p:cNvSpPr>
            <a:spLocks noGrp="1"/>
          </p:cNvSpPr>
          <p:nvPr>
            <p:ph type="pic" sz="quarter" idx="15"/>
          </p:nvPr>
        </p:nvSpPr>
        <p:spPr>
          <a:xfrm>
            <a:off x="365802" y="1"/>
            <a:ext cx="3924300" cy="6857999"/>
          </a:xfrm>
          <a:solidFill>
            <a:schemeClr val="bg1"/>
          </a:solidFill>
        </p:spPr>
        <p:txBody>
          <a:bodyPr/>
          <a:lstStyle/>
          <a:p>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Agenda Photo">
    <p:spTree>
      <p:nvGrpSpPr>
        <p:cNvPr id="1" name=""/>
        <p:cNvGrpSpPr/>
        <p:nvPr/>
      </p:nvGrpSpPr>
      <p:grpSpPr>
        <a:xfrm>
          <a:off x="0" y="0"/>
          <a:ext cx="0" cy="0"/>
          <a:chOff x="0" y="0"/>
          <a:chExt cx="0" cy="0"/>
        </a:xfrm>
      </p:grpSpPr>
      <p:sp>
        <p:nvSpPr>
          <p:cNvPr id="12" name="Content Placeholder 11"/>
          <p:cNvSpPr>
            <a:spLocks noGrp="1"/>
          </p:cNvSpPr>
          <p:nvPr>
            <p:ph sz="quarter" idx="13"/>
          </p:nvPr>
        </p:nvSpPr>
        <p:spPr>
          <a:xfrm>
            <a:off x="4783139" y="1407444"/>
            <a:ext cx="6770430" cy="3332997"/>
          </a:xfrm>
        </p:spPr>
        <p:txBody>
          <a:bodyPr/>
          <a:lstStyle>
            <a:lvl1pPr>
              <a:lnSpc>
                <a:spcPts val="2000"/>
              </a:lnSpc>
              <a:defRPr sz="1600" i="0" cap="all" spc="100" baseline="0">
                <a:latin typeface="Calibri" charset="0"/>
                <a:ea typeface="Calibri" charset="0"/>
                <a:cs typeface="Calibri" charset="0"/>
              </a:defRPr>
            </a:lvl1pPr>
          </a:lstStyle>
          <a:p>
            <a:pPr lvl="0"/>
            <a:r>
              <a:rPr lang="en-US"/>
              <a:t>Click to edit Master text styles</a:t>
            </a:r>
          </a:p>
        </p:txBody>
      </p:sp>
      <p:sp>
        <p:nvSpPr>
          <p:cNvPr id="7" name="Title 6"/>
          <p:cNvSpPr>
            <a:spLocks noGrp="1"/>
          </p:cNvSpPr>
          <p:nvPr>
            <p:ph type="title" hasCustomPrompt="1"/>
          </p:nvPr>
        </p:nvSpPr>
        <p:spPr/>
        <p:txBody>
          <a:bodyPr/>
          <a:lstStyle/>
          <a:p>
            <a:r>
              <a:rPr lang="en-US"/>
              <a:t>Agenda</a:t>
            </a:r>
          </a:p>
        </p:txBody>
      </p:sp>
      <p:sp>
        <p:nvSpPr>
          <p:cNvPr id="13" name="Slide Number Placeholder 15"/>
          <p:cNvSpPr>
            <a:spLocks noGrp="1"/>
          </p:cNvSpPr>
          <p:nvPr>
            <p:ph type="sldNum" sz="quarter" idx="4"/>
          </p:nvPr>
        </p:nvSpPr>
        <p:spPr>
          <a:xfrm>
            <a:off x="8926674" y="6417310"/>
            <a:ext cx="2626895" cy="440690"/>
          </a:xfrm>
          <a:prstGeom prst="rect">
            <a:avLst/>
          </a:prstGeom>
        </p:spPr>
        <p:txBody>
          <a:bodyPr vert="horz" lIns="91440" tIns="45720" rIns="91440" bIns="45720" rtlCol="0" anchor="ctr"/>
          <a:lstStyle>
            <a:lvl1pPr algn="r">
              <a:defRPr sz="1000">
                <a:solidFill>
                  <a:sysClr val="windowText" lastClr="000000"/>
                </a:solidFill>
              </a:defRPr>
            </a:lvl1pPr>
          </a:lstStyle>
          <a:p>
            <a:fld id="{EACE6E22-E655-5947-A8B4-6F095FBA2C12}" type="slidenum">
              <a:rPr lang="en-US" smtClean="0"/>
              <a:pPr/>
              <a:t>‹#›</a:t>
            </a:fld>
            <a:endParaRPr lang="en-US"/>
          </a:p>
        </p:txBody>
      </p:sp>
      <p:sp>
        <p:nvSpPr>
          <p:cNvPr id="14" name="Footer Placeholder 13"/>
          <p:cNvSpPr>
            <a:spLocks noGrp="1"/>
          </p:cNvSpPr>
          <p:nvPr>
            <p:ph type="ftr" sz="quarter" idx="3"/>
          </p:nvPr>
        </p:nvSpPr>
        <p:spPr>
          <a:xfrm>
            <a:off x="4782891" y="6400451"/>
            <a:ext cx="3675310" cy="457549"/>
          </a:xfrm>
          <a:prstGeom prst="rect">
            <a:avLst/>
          </a:prstGeom>
          <a:noFill/>
        </p:spPr>
        <p:txBody>
          <a:bodyPr vert="horz" lIns="0" tIns="0" rIns="0" bIns="0" rtlCol="0" anchor="ctr"/>
          <a:lstStyle>
            <a:lvl1pPr marL="11113" indent="0" algn="l">
              <a:tabLst/>
              <a:defRPr sz="700" i="1">
                <a:solidFill>
                  <a:schemeClr val="tx1"/>
                </a:solidFill>
                <a:latin typeface="Georgia" charset="0"/>
                <a:ea typeface="Georgia" charset="0"/>
                <a:cs typeface="Georgia" charset="0"/>
              </a:defRPr>
            </a:lvl1pPr>
          </a:lstStyle>
          <a:p>
            <a:r>
              <a:rPr lang="en-US"/>
              <a:t>Booz Allen Hamilton and Client proprietary and confidential</a:t>
            </a:r>
          </a:p>
        </p:txBody>
      </p:sp>
      <p:sp>
        <p:nvSpPr>
          <p:cNvPr id="6" name="Picture Placeholder 3"/>
          <p:cNvSpPr>
            <a:spLocks noGrp="1"/>
          </p:cNvSpPr>
          <p:nvPr>
            <p:ph type="pic" sz="quarter" idx="14"/>
          </p:nvPr>
        </p:nvSpPr>
        <p:spPr>
          <a:xfrm>
            <a:off x="365802" y="1"/>
            <a:ext cx="3924300" cy="6857999"/>
          </a:xfrm>
          <a:solidFill>
            <a:schemeClr val="bg1"/>
          </a:solidFill>
        </p:spPr>
        <p:txBody>
          <a:bodyPr/>
          <a:lstStyle/>
          <a:p>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OC Photo">
    <p:spTree>
      <p:nvGrpSpPr>
        <p:cNvPr id="1" name=""/>
        <p:cNvGrpSpPr/>
        <p:nvPr/>
      </p:nvGrpSpPr>
      <p:grpSpPr>
        <a:xfrm>
          <a:off x="0" y="0"/>
          <a:ext cx="0" cy="0"/>
          <a:chOff x="0" y="0"/>
          <a:chExt cx="0" cy="0"/>
        </a:xfrm>
      </p:grpSpPr>
      <p:sp>
        <p:nvSpPr>
          <p:cNvPr id="12" name="Content Placeholder 11"/>
          <p:cNvSpPr>
            <a:spLocks noGrp="1"/>
          </p:cNvSpPr>
          <p:nvPr>
            <p:ph sz="quarter" idx="13" hasCustomPrompt="1"/>
          </p:nvPr>
        </p:nvSpPr>
        <p:spPr>
          <a:xfrm>
            <a:off x="4783139" y="1407444"/>
            <a:ext cx="6770430" cy="3332997"/>
          </a:xfrm>
        </p:spPr>
        <p:txBody>
          <a:bodyPr/>
          <a:lstStyle>
            <a:lvl1pPr>
              <a:lnSpc>
                <a:spcPts val="2000"/>
              </a:lnSpc>
              <a:spcBef>
                <a:spcPts val="600"/>
              </a:spcBef>
              <a:spcAft>
                <a:spcPts val="1200"/>
              </a:spcAft>
              <a:defRPr sz="1600" i="1" cap="none" spc="0" baseline="0">
                <a:latin typeface="Georgia" charset="0"/>
                <a:ea typeface="Georgia" charset="0"/>
                <a:cs typeface="Georgia" charset="0"/>
              </a:defRPr>
            </a:lvl1pPr>
            <a:lvl2pPr marL="571500" indent="0">
              <a:lnSpc>
                <a:spcPts val="2000"/>
              </a:lnSpc>
              <a:spcBef>
                <a:spcPts val="0"/>
              </a:spcBef>
              <a:spcAft>
                <a:spcPts val="600"/>
              </a:spcAft>
              <a:tabLst/>
              <a:defRPr baseline="0">
                <a:solidFill>
                  <a:schemeClr val="tx1"/>
                </a:solidFill>
                <a:latin typeface="Calibri" charset="0"/>
                <a:ea typeface="Calibri" charset="0"/>
                <a:cs typeface="Calibri" charset="0"/>
              </a:defRPr>
            </a:lvl2pPr>
          </a:lstStyle>
          <a:p>
            <a:pPr lvl="0"/>
            <a:r>
              <a:rPr lang="en-US"/>
              <a:t>Section goes here</a:t>
            </a:r>
          </a:p>
          <a:p>
            <a:pPr lvl="1"/>
            <a:r>
              <a:rPr lang="en-US"/>
              <a:t>Mini topic goes here</a:t>
            </a:r>
          </a:p>
        </p:txBody>
      </p:sp>
      <p:sp>
        <p:nvSpPr>
          <p:cNvPr id="7" name="Title 6"/>
          <p:cNvSpPr>
            <a:spLocks noGrp="1"/>
          </p:cNvSpPr>
          <p:nvPr>
            <p:ph type="title" hasCustomPrompt="1"/>
          </p:nvPr>
        </p:nvSpPr>
        <p:spPr/>
        <p:txBody>
          <a:bodyPr/>
          <a:lstStyle>
            <a:lvl1pPr>
              <a:defRPr/>
            </a:lvl1pPr>
          </a:lstStyle>
          <a:p>
            <a:r>
              <a:rPr lang="en-US"/>
              <a:t>Table of contents</a:t>
            </a:r>
          </a:p>
        </p:txBody>
      </p:sp>
      <p:sp>
        <p:nvSpPr>
          <p:cNvPr id="13" name="Slide Number Placeholder 15"/>
          <p:cNvSpPr>
            <a:spLocks noGrp="1"/>
          </p:cNvSpPr>
          <p:nvPr>
            <p:ph type="sldNum" sz="quarter" idx="4"/>
          </p:nvPr>
        </p:nvSpPr>
        <p:spPr>
          <a:xfrm>
            <a:off x="8926674" y="6417310"/>
            <a:ext cx="2626895" cy="440690"/>
          </a:xfrm>
          <a:prstGeom prst="rect">
            <a:avLst/>
          </a:prstGeom>
        </p:spPr>
        <p:txBody>
          <a:bodyPr vert="horz" lIns="91440" tIns="45720" rIns="91440" bIns="45720" rtlCol="0" anchor="ctr"/>
          <a:lstStyle>
            <a:lvl1pPr algn="r">
              <a:defRPr sz="1000">
                <a:solidFill>
                  <a:sysClr val="windowText" lastClr="000000"/>
                </a:solidFill>
              </a:defRPr>
            </a:lvl1pPr>
          </a:lstStyle>
          <a:p>
            <a:fld id="{EACE6E22-E655-5947-A8B4-6F095FBA2C12}" type="slidenum">
              <a:rPr lang="en-US" smtClean="0"/>
              <a:pPr/>
              <a:t>‹#›</a:t>
            </a:fld>
            <a:endParaRPr lang="en-US"/>
          </a:p>
        </p:txBody>
      </p:sp>
      <p:sp>
        <p:nvSpPr>
          <p:cNvPr id="14" name="Footer Placeholder 13"/>
          <p:cNvSpPr>
            <a:spLocks noGrp="1"/>
          </p:cNvSpPr>
          <p:nvPr>
            <p:ph type="ftr" sz="quarter" idx="3"/>
          </p:nvPr>
        </p:nvSpPr>
        <p:spPr>
          <a:xfrm>
            <a:off x="4782890" y="6400451"/>
            <a:ext cx="4905863" cy="457549"/>
          </a:xfrm>
          <a:prstGeom prst="rect">
            <a:avLst/>
          </a:prstGeom>
          <a:noFill/>
        </p:spPr>
        <p:txBody>
          <a:bodyPr vert="horz" lIns="0" tIns="0" rIns="0" bIns="0" rtlCol="0" anchor="ctr"/>
          <a:lstStyle>
            <a:lvl1pPr marL="11113" indent="0" algn="l">
              <a:tabLst/>
              <a:defRPr sz="700" i="1">
                <a:solidFill>
                  <a:schemeClr val="tx1"/>
                </a:solidFill>
                <a:latin typeface="Georgia" charset="0"/>
                <a:ea typeface="Georgia" charset="0"/>
                <a:cs typeface="Georgia" charset="0"/>
              </a:defRPr>
            </a:lvl1pPr>
          </a:lstStyle>
          <a:p>
            <a:r>
              <a:rPr lang="en-US"/>
              <a:t>Booz Allen Hamilton and Client proprietary and confidential</a:t>
            </a:r>
          </a:p>
        </p:txBody>
      </p:sp>
      <p:sp>
        <p:nvSpPr>
          <p:cNvPr id="6" name="Picture Placeholder 3"/>
          <p:cNvSpPr>
            <a:spLocks noGrp="1"/>
          </p:cNvSpPr>
          <p:nvPr>
            <p:ph type="pic" sz="quarter" idx="14"/>
          </p:nvPr>
        </p:nvSpPr>
        <p:spPr>
          <a:xfrm>
            <a:off x="365802" y="1"/>
            <a:ext cx="3924300" cy="6857999"/>
          </a:xfrm>
          <a:solidFill>
            <a:schemeClr val="bg1"/>
          </a:solidFill>
        </p:spPr>
        <p:txBody>
          <a:bodyPr/>
          <a:lstStyle/>
          <a:p>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hank You Blue Bar">
    <p:spTree>
      <p:nvGrpSpPr>
        <p:cNvPr id="1" name=""/>
        <p:cNvGrpSpPr/>
        <p:nvPr/>
      </p:nvGrpSpPr>
      <p:grpSpPr>
        <a:xfrm>
          <a:off x="0" y="0"/>
          <a:ext cx="0" cy="0"/>
          <a:chOff x="0" y="0"/>
          <a:chExt cx="0" cy="0"/>
        </a:xfrm>
      </p:grpSpPr>
      <p:sp>
        <p:nvSpPr>
          <p:cNvPr id="7" name="Title 6"/>
          <p:cNvSpPr>
            <a:spLocks noGrp="1"/>
          </p:cNvSpPr>
          <p:nvPr>
            <p:ph type="title" hasCustomPrompt="1"/>
          </p:nvPr>
        </p:nvSpPr>
        <p:spPr/>
        <p:txBody>
          <a:bodyPr/>
          <a:lstStyle>
            <a:lvl1pPr>
              <a:defRPr/>
            </a:lvl1pPr>
          </a:lstStyle>
          <a:p>
            <a:r>
              <a:rPr lang="en-US"/>
              <a:t>Thank you</a:t>
            </a:r>
          </a:p>
        </p:txBody>
      </p:sp>
      <p:sp>
        <p:nvSpPr>
          <p:cNvPr id="13" name="Slide Number Placeholder 15"/>
          <p:cNvSpPr>
            <a:spLocks noGrp="1"/>
          </p:cNvSpPr>
          <p:nvPr>
            <p:ph type="sldNum" sz="quarter" idx="4"/>
          </p:nvPr>
        </p:nvSpPr>
        <p:spPr>
          <a:xfrm>
            <a:off x="8926674" y="6417310"/>
            <a:ext cx="2626895" cy="440690"/>
          </a:xfrm>
          <a:prstGeom prst="rect">
            <a:avLst/>
          </a:prstGeom>
        </p:spPr>
        <p:txBody>
          <a:bodyPr vert="horz" lIns="91440" tIns="45720" rIns="91440" bIns="45720" rtlCol="0" anchor="ctr"/>
          <a:lstStyle>
            <a:lvl1pPr algn="r">
              <a:defRPr sz="1000">
                <a:solidFill>
                  <a:sysClr val="windowText" lastClr="000000"/>
                </a:solidFill>
              </a:defRPr>
            </a:lvl1pPr>
          </a:lstStyle>
          <a:p>
            <a:fld id="{EACE6E22-E655-5947-A8B4-6F095FBA2C12}" type="slidenum">
              <a:rPr lang="en-US" smtClean="0"/>
              <a:pPr/>
              <a:t>‹#›</a:t>
            </a:fld>
            <a:endParaRPr lang="en-US"/>
          </a:p>
        </p:txBody>
      </p:sp>
      <p:sp>
        <p:nvSpPr>
          <p:cNvPr id="14" name="Footer Placeholder 13"/>
          <p:cNvSpPr>
            <a:spLocks noGrp="1"/>
          </p:cNvSpPr>
          <p:nvPr>
            <p:ph type="ftr" sz="quarter" idx="3"/>
          </p:nvPr>
        </p:nvSpPr>
        <p:spPr>
          <a:xfrm>
            <a:off x="4782890" y="6400451"/>
            <a:ext cx="4905863" cy="457549"/>
          </a:xfrm>
          <a:prstGeom prst="rect">
            <a:avLst/>
          </a:prstGeom>
          <a:noFill/>
        </p:spPr>
        <p:txBody>
          <a:bodyPr vert="horz" lIns="0" tIns="0" rIns="0" bIns="0" rtlCol="0" anchor="ctr"/>
          <a:lstStyle>
            <a:lvl1pPr marL="11113" indent="0" algn="l">
              <a:tabLst/>
              <a:defRPr sz="700" i="1">
                <a:solidFill>
                  <a:schemeClr val="tx1"/>
                </a:solidFill>
                <a:latin typeface="Georgia" charset="0"/>
                <a:ea typeface="Georgia" charset="0"/>
                <a:cs typeface="Georgia" charset="0"/>
              </a:defRPr>
            </a:lvl1pPr>
          </a:lstStyle>
          <a:p>
            <a:r>
              <a:rPr lang="en-US"/>
              <a:t>Booz Allen Hamilton and Client proprietary and confidential</a:t>
            </a:r>
          </a:p>
        </p:txBody>
      </p:sp>
      <p:sp>
        <p:nvSpPr>
          <p:cNvPr id="8" name="Text Placeholder 9"/>
          <p:cNvSpPr>
            <a:spLocks noGrp="1"/>
          </p:cNvSpPr>
          <p:nvPr>
            <p:ph type="body" sz="quarter" idx="17" hasCustomPrompt="1"/>
          </p:nvPr>
        </p:nvSpPr>
        <p:spPr>
          <a:xfrm>
            <a:off x="4782889" y="1557119"/>
            <a:ext cx="6770680" cy="877238"/>
          </a:xfrm>
        </p:spPr>
        <p:txBody>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b="0" cap="none" spc="0" baseline="0">
                <a:solidFill>
                  <a:schemeClr val="tx1"/>
                </a:solidFill>
              </a:defRPr>
            </a:lvl1pPr>
            <a:lvl2pPr>
              <a:defRPr spc="0"/>
            </a:lvl2pPr>
            <a:lvl3pPr>
              <a:defRPr spc="0"/>
            </a:lvl3pPr>
            <a:lvl4pPr>
              <a:defRPr spc="0"/>
            </a:lvl4pPr>
            <a:lvl5pPr>
              <a:defRPr spc="0"/>
            </a:lvl5pPr>
          </a:lstStyle>
          <a:p>
            <a:pPr lvl="0"/>
            <a:r>
              <a:rPr lang="en-US"/>
              <a:t>For more information about XXX, contact…</a:t>
            </a:r>
          </a:p>
          <a:p>
            <a:pPr lvl="0"/>
            <a:endParaRPr lang="en-US"/>
          </a:p>
        </p:txBody>
      </p:sp>
      <p:sp>
        <p:nvSpPr>
          <p:cNvPr id="9" name="Picture Placeholder 18"/>
          <p:cNvSpPr>
            <a:spLocks noGrp="1"/>
          </p:cNvSpPr>
          <p:nvPr>
            <p:ph type="pic" sz="quarter" idx="13"/>
          </p:nvPr>
        </p:nvSpPr>
        <p:spPr>
          <a:xfrm>
            <a:off x="4782890" y="2599262"/>
            <a:ext cx="1395000" cy="1332883"/>
          </a:xfrm>
        </p:spPr>
        <p:txBody>
          <a:bodyPr/>
          <a:lstStyle/>
          <a:p>
            <a:endParaRPr lang="en-US"/>
          </a:p>
        </p:txBody>
      </p:sp>
      <p:sp>
        <p:nvSpPr>
          <p:cNvPr id="10" name="Text Placeholder 5"/>
          <p:cNvSpPr>
            <a:spLocks noGrp="1"/>
          </p:cNvSpPr>
          <p:nvPr>
            <p:ph type="body" sz="quarter" idx="14" hasCustomPrompt="1"/>
          </p:nvPr>
        </p:nvSpPr>
        <p:spPr>
          <a:xfrm>
            <a:off x="4782889" y="4097050"/>
            <a:ext cx="1395001" cy="1429719"/>
          </a:xfrm>
        </p:spPr>
        <p:txBody>
          <a:bodyPr lIns="0" tIns="0" rIns="0" bIns="0">
            <a:normAutofit/>
          </a:bodyPr>
          <a:lstStyle>
            <a:lvl1pPr>
              <a:spcAft>
                <a:spcPts val="400"/>
              </a:spcAft>
              <a:defRPr sz="1200" b="1" i="0" cap="none" baseline="0">
                <a:solidFill>
                  <a:schemeClr val="tx2"/>
                </a:solidFill>
                <a:latin typeface="+mn-lt"/>
              </a:defRPr>
            </a:lvl1pPr>
            <a:lvl2pPr marL="11113" marR="0" indent="0" algn="l" defTabSz="914400" rtl="0" eaLnBrk="1" fontAlgn="auto" latinLnBrk="0" hangingPunct="1">
              <a:lnSpc>
                <a:spcPct val="100000"/>
              </a:lnSpc>
              <a:spcBef>
                <a:spcPts val="300"/>
              </a:spcBef>
              <a:spcAft>
                <a:spcPts val="0"/>
              </a:spcAft>
              <a:buClrTx/>
              <a:buSzTx/>
              <a:buFont typeface="Arial" panose="020B0604020202020204" pitchFamily="34" charset="0"/>
              <a:buNone/>
              <a:tabLst/>
              <a:defRPr sz="1000" i="1" cap="none" spc="0" baseline="0">
                <a:solidFill>
                  <a:schemeClr val="tx1"/>
                </a:solidFill>
                <a:latin typeface="Georgia" panose="02040502050405020303" pitchFamily="18" charset="0"/>
              </a:defRPr>
            </a:lvl2pPr>
          </a:lstStyle>
          <a:p>
            <a:pPr lvl="0"/>
            <a:r>
              <a:rPr lang="en-US"/>
              <a:t>FIRST LASTNAME</a:t>
            </a:r>
          </a:p>
          <a:p>
            <a:pPr lvl="1"/>
            <a:r>
              <a:rPr lang="en-US"/>
              <a:t>Title Second Level</a:t>
            </a:r>
          </a:p>
          <a:p>
            <a:pPr lvl="1"/>
            <a:r>
              <a:rPr lang="en-US"/>
              <a:t>Title Second Level</a:t>
            </a:r>
          </a:p>
          <a:p>
            <a:pPr lvl="1"/>
            <a:r>
              <a:rPr lang="en-US"/>
              <a:t>Email Second Level</a:t>
            </a:r>
          </a:p>
          <a:p>
            <a:pPr lvl="1"/>
            <a:r>
              <a:rPr lang="en-US"/>
              <a:t>Phone Second Level</a:t>
            </a:r>
          </a:p>
          <a:p>
            <a:pPr lvl="1"/>
            <a:endParaRPr lang="en-US"/>
          </a:p>
        </p:txBody>
      </p:sp>
      <p:sp>
        <p:nvSpPr>
          <p:cNvPr id="11" name="Picture Placeholder 18"/>
          <p:cNvSpPr>
            <a:spLocks noGrp="1"/>
          </p:cNvSpPr>
          <p:nvPr>
            <p:ph type="pic" sz="quarter" idx="18"/>
          </p:nvPr>
        </p:nvSpPr>
        <p:spPr>
          <a:xfrm>
            <a:off x="6588499" y="2599262"/>
            <a:ext cx="1395000" cy="1332883"/>
          </a:xfrm>
        </p:spPr>
        <p:txBody>
          <a:bodyPr/>
          <a:lstStyle/>
          <a:p>
            <a:endParaRPr lang="en-US"/>
          </a:p>
        </p:txBody>
      </p:sp>
      <p:sp>
        <p:nvSpPr>
          <p:cNvPr id="15" name="Picture Placeholder 18"/>
          <p:cNvSpPr>
            <a:spLocks noGrp="1"/>
          </p:cNvSpPr>
          <p:nvPr>
            <p:ph type="pic" sz="quarter" idx="19"/>
          </p:nvPr>
        </p:nvSpPr>
        <p:spPr>
          <a:xfrm>
            <a:off x="8394108" y="2599262"/>
            <a:ext cx="1395000" cy="1332883"/>
          </a:xfrm>
        </p:spPr>
        <p:txBody>
          <a:bodyPr/>
          <a:lstStyle/>
          <a:p>
            <a:endParaRPr lang="en-US"/>
          </a:p>
        </p:txBody>
      </p:sp>
      <p:sp>
        <p:nvSpPr>
          <p:cNvPr id="16" name="Picture Placeholder 18"/>
          <p:cNvSpPr>
            <a:spLocks noGrp="1"/>
          </p:cNvSpPr>
          <p:nvPr>
            <p:ph type="pic" sz="quarter" idx="20"/>
          </p:nvPr>
        </p:nvSpPr>
        <p:spPr>
          <a:xfrm>
            <a:off x="10199718" y="2599262"/>
            <a:ext cx="1395000" cy="1332883"/>
          </a:xfrm>
        </p:spPr>
        <p:txBody>
          <a:bodyPr/>
          <a:lstStyle/>
          <a:p>
            <a:endParaRPr lang="en-US"/>
          </a:p>
        </p:txBody>
      </p:sp>
      <p:sp>
        <p:nvSpPr>
          <p:cNvPr id="20" name="Text Placeholder 3"/>
          <p:cNvSpPr>
            <a:spLocks noGrp="1"/>
          </p:cNvSpPr>
          <p:nvPr>
            <p:ph type="body" sz="quarter" idx="24" hasCustomPrompt="1"/>
          </p:nvPr>
        </p:nvSpPr>
        <p:spPr>
          <a:xfrm>
            <a:off x="4805095" y="5984315"/>
            <a:ext cx="6789624" cy="399023"/>
          </a:xfrm>
        </p:spPr>
        <p:txBody>
          <a:bodyPr/>
          <a:lstStyle>
            <a:lvl1pPr>
              <a:defRPr b="1" i="0" spc="0" baseline="0">
                <a:solidFill>
                  <a:schemeClr val="accent1"/>
                </a:solidFill>
                <a:latin typeface="+mn-lt"/>
              </a:defRPr>
            </a:lvl1pPr>
          </a:lstStyle>
          <a:p>
            <a:pPr lvl="0"/>
            <a:r>
              <a:rPr lang="en-US"/>
              <a:t>BOOZALLEN.COM/CAPABILITY</a:t>
            </a:r>
          </a:p>
        </p:txBody>
      </p:sp>
      <p:sp>
        <p:nvSpPr>
          <p:cNvPr id="21" name="Text Placeholder 5"/>
          <p:cNvSpPr>
            <a:spLocks noGrp="1"/>
          </p:cNvSpPr>
          <p:nvPr>
            <p:ph type="body" sz="quarter" idx="25" hasCustomPrompt="1"/>
          </p:nvPr>
        </p:nvSpPr>
        <p:spPr>
          <a:xfrm>
            <a:off x="6588498" y="4097050"/>
            <a:ext cx="1395001" cy="1429719"/>
          </a:xfrm>
        </p:spPr>
        <p:txBody>
          <a:bodyPr lIns="0" tIns="0" rIns="0" bIns="0">
            <a:normAutofit/>
          </a:bodyPr>
          <a:lstStyle>
            <a:lvl1pPr>
              <a:spcAft>
                <a:spcPts val="400"/>
              </a:spcAft>
              <a:defRPr sz="1200" b="1" i="0" cap="none" baseline="0">
                <a:solidFill>
                  <a:schemeClr val="tx2"/>
                </a:solidFill>
                <a:latin typeface="+mn-lt"/>
              </a:defRPr>
            </a:lvl1pPr>
            <a:lvl2pPr marL="11113" marR="0" indent="0" algn="l" defTabSz="914400" rtl="0" eaLnBrk="1" fontAlgn="auto" latinLnBrk="0" hangingPunct="1">
              <a:lnSpc>
                <a:spcPct val="100000"/>
              </a:lnSpc>
              <a:spcBef>
                <a:spcPts val="300"/>
              </a:spcBef>
              <a:spcAft>
                <a:spcPts val="0"/>
              </a:spcAft>
              <a:buClrTx/>
              <a:buSzTx/>
              <a:buFont typeface="Arial" panose="020B0604020202020204" pitchFamily="34" charset="0"/>
              <a:buNone/>
              <a:tabLst/>
              <a:defRPr sz="1000" i="1" cap="none" spc="0" baseline="0">
                <a:solidFill>
                  <a:schemeClr val="tx1"/>
                </a:solidFill>
                <a:latin typeface="Georgia" panose="02040502050405020303" pitchFamily="18" charset="0"/>
              </a:defRPr>
            </a:lvl2pPr>
          </a:lstStyle>
          <a:p>
            <a:pPr lvl="0"/>
            <a:r>
              <a:rPr lang="en-US"/>
              <a:t>FIRST LASTNAME</a:t>
            </a:r>
          </a:p>
          <a:p>
            <a:pPr lvl="1"/>
            <a:r>
              <a:rPr lang="en-US"/>
              <a:t>Title Second Level</a:t>
            </a:r>
          </a:p>
          <a:p>
            <a:pPr lvl="1"/>
            <a:r>
              <a:rPr lang="en-US"/>
              <a:t>Title Second Level</a:t>
            </a:r>
          </a:p>
          <a:p>
            <a:pPr lvl="1"/>
            <a:r>
              <a:rPr lang="en-US"/>
              <a:t>Email Second Level</a:t>
            </a:r>
          </a:p>
          <a:p>
            <a:pPr lvl="1"/>
            <a:r>
              <a:rPr lang="en-US"/>
              <a:t>Phone Second Level</a:t>
            </a:r>
          </a:p>
          <a:p>
            <a:pPr lvl="1"/>
            <a:endParaRPr lang="en-US"/>
          </a:p>
        </p:txBody>
      </p:sp>
      <p:sp>
        <p:nvSpPr>
          <p:cNvPr id="22" name="Text Placeholder 5"/>
          <p:cNvSpPr>
            <a:spLocks noGrp="1"/>
          </p:cNvSpPr>
          <p:nvPr>
            <p:ph type="body" sz="quarter" idx="26" hasCustomPrompt="1"/>
          </p:nvPr>
        </p:nvSpPr>
        <p:spPr>
          <a:xfrm>
            <a:off x="8394107" y="4097050"/>
            <a:ext cx="1395001" cy="1429719"/>
          </a:xfrm>
        </p:spPr>
        <p:txBody>
          <a:bodyPr lIns="0" tIns="0" rIns="0" bIns="0">
            <a:normAutofit/>
          </a:bodyPr>
          <a:lstStyle>
            <a:lvl1pPr>
              <a:spcAft>
                <a:spcPts val="400"/>
              </a:spcAft>
              <a:defRPr sz="1200" b="1" i="0" cap="none" baseline="0">
                <a:solidFill>
                  <a:schemeClr val="tx2"/>
                </a:solidFill>
                <a:latin typeface="+mn-lt"/>
              </a:defRPr>
            </a:lvl1pPr>
            <a:lvl2pPr marL="11113" marR="0" indent="0" algn="l" defTabSz="914400" rtl="0" eaLnBrk="1" fontAlgn="auto" latinLnBrk="0" hangingPunct="1">
              <a:lnSpc>
                <a:spcPct val="100000"/>
              </a:lnSpc>
              <a:spcBef>
                <a:spcPts val="300"/>
              </a:spcBef>
              <a:spcAft>
                <a:spcPts val="0"/>
              </a:spcAft>
              <a:buClrTx/>
              <a:buSzTx/>
              <a:buFont typeface="Arial" panose="020B0604020202020204" pitchFamily="34" charset="0"/>
              <a:buNone/>
              <a:tabLst/>
              <a:defRPr sz="1000" i="1" cap="none" spc="0" baseline="0">
                <a:solidFill>
                  <a:schemeClr val="tx1"/>
                </a:solidFill>
                <a:latin typeface="Georgia" panose="02040502050405020303" pitchFamily="18" charset="0"/>
              </a:defRPr>
            </a:lvl2pPr>
          </a:lstStyle>
          <a:p>
            <a:pPr lvl="0"/>
            <a:r>
              <a:rPr lang="en-US"/>
              <a:t>FIRST LASTNAME</a:t>
            </a:r>
          </a:p>
          <a:p>
            <a:pPr lvl="1"/>
            <a:r>
              <a:rPr lang="en-US"/>
              <a:t>Title Second Level</a:t>
            </a:r>
          </a:p>
          <a:p>
            <a:pPr lvl="1"/>
            <a:r>
              <a:rPr lang="en-US"/>
              <a:t>Title Second Level</a:t>
            </a:r>
          </a:p>
          <a:p>
            <a:pPr lvl="1"/>
            <a:r>
              <a:rPr lang="en-US"/>
              <a:t>Email Second Level</a:t>
            </a:r>
          </a:p>
          <a:p>
            <a:pPr lvl="1"/>
            <a:r>
              <a:rPr lang="en-US"/>
              <a:t>Phone Second Level</a:t>
            </a:r>
          </a:p>
          <a:p>
            <a:pPr lvl="1"/>
            <a:endParaRPr lang="en-US"/>
          </a:p>
        </p:txBody>
      </p:sp>
      <p:sp>
        <p:nvSpPr>
          <p:cNvPr id="23" name="Text Placeholder 5"/>
          <p:cNvSpPr>
            <a:spLocks noGrp="1"/>
          </p:cNvSpPr>
          <p:nvPr>
            <p:ph type="body" sz="quarter" idx="27" hasCustomPrompt="1"/>
          </p:nvPr>
        </p:nvSpPr>
        <p:spPr>
          <a:xfrm>
            <a:off x="10199718" y="4097050"/>
            <a:ext cx="1395001" cy="1429719"/>
          </a:xfrm>
        </p:spPr>
        <p:txBody>
          <a:bodyPr lIns="0" tIns="0" rIns="0" bIns="0">
            <a:normAutofit/>
          </a:bodyPr>
          <a:lstStyle>
            <a:lvl1pPr>
              <a:spcAft>
                <a:spcPts val="400"/>
              </a:spcAft>
              <a:defRPr sz="1200" b="1" i="0" cap="none" baseline="0">
                <a:solidFill>
                  <a:schemeClr val="tx2"/>
                </a:solidFill>
                <a:latin typeface="+mn-lt"/>
              </a:defRPr>
            </a:lvl1pPr>
            <a:lvl2pPr marL="11113" marR="0" indent="0" algn="l" defTabSz="914400" rtl="0" eaLnBrk="1" fontAlgn="auto" latinLnBrk="0" hangingPunct="1">
              <a:lnSpc>
                <a:spcPct val="100000"/>
              </a:lnSpc>
              <a:spcBef>
                <a:spcPts val="300"/>
              </a:spcBef>
              <a:spcAft>
                <a:spcPts val="0"/>
              </a:spcAft>
              <a:buClrTx/>
              <a:buSzTx/>
              <a:buFont typeface="Arial" panose="020B0604020202020204" pitchFamily="34" charset="0"/>
              <a:buNone/>
              <a:tabLst/>
              <a:defRPr sz="1000" i="1" cap="none" spc="0" baseline="0">
                <a:solidFill>
                  <a:schemeClr val="tx1"/>
                </a:solidFill>
                <a:latin typeface="Georgia" panose="02040502050405020303" pitchFamily="18" charset="0"/>
              </a:defRPr>
            </a:lvl2pPr>
          </a:lstStyle>
          <a:p>
            <a:pPr lvl="0"/>
            <a:r>
              <a:rPr lang="en-US"/>
              <a:t>FIRST LASTNAME</a:t>
            </a:r>
          </a:p>
          <a:p>
            <a:pPr lvl="1"/>
            <a:r>
              <a:rPr lang="en-US"/>
              <a:t>Title Second Level</a:t>
            </a:r>
          </a:p>
          <a:p>
            <a:pPr lvl="1"/>
            <a:r>
              <a:rPr lang="en-US"/>
              <a:t>Title Second Level</a:t>
            </a:r>
          </a:p>
          <a:p>
            <a:pPr lvl="1"/>
            <a:r>
              <a:rPr lang="en-US"/>
              <a:t>Email Second Level</a:t>
            </a:r>
          </a:p>
          <a:p>
            <a:pPr lvl="1"/>
            <a:r>
              <a:rPr lang="en-US"/>
              <a:t>Phone Second Level</a:t>
            </a:r>
          </a:p>
          <a:p>
            <a:pPr lvl="1"/>
            <a:endParaRPr lang="en-US"/>
          </a:p>
        </p:txBody>
      </p:sp>
      <p:sp>
        <p:nvSpPr>
          <p:cNvPr id="17" name="Picture Placeholder 3"/>
          <p:cNvSpPr>
            <a:spLocks noGrp="1"/>
          </p:cNvSpPr>
          <p:nvPr>
            <p:ph type="pic" sz="quarter" idx="28"/>
          </p:nvPr>
        </p:nvSpPr>
        <p:spPr>
          <a:xfrm>
            <a:off x="365802" y="1"/>
            <a:ext cx="3924300" cy="6857999"/>
          </a:xfrm>
          <a:solidFill>
            <a:schemeClr val="bg1"/>
          </a:solidFill>
        </p:spPr>
        <p:txBody>
          <a:bodyPr/>
          <a:lstStyle/>
          <a:p>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Graphics with side bar">
    <p:spTree>
      <p:nvGrpSpPr>
        <p:cNvPr id="1" name=""/>
        <p:cNvGrpSpPr/>
        <p:nvPr/>
      </p:nvGrpSpPr>
      <p:grpSpPr>
        <a:xfrm>
          <a:off x="0" y="0"/>
          <a:ext cx="0" cy="0"/>
          <a:chOff x="0" y="0"/>
          <a:chExt cx="0" cy="0"/>
        </a:xfrm>
      </p:grpSpPr>
      <p:sp>
        <p:nvSpPr>
          <p:cNvPr id="17" name="Rectangle 16"/>
          <p:cNvSpPr/>
          <p:nvPr userDrawn="1"/>
        </p:nvSpPr>
        <p:spPr>
          <a:xfrm flipH="1">
            <a:off x="4230988" y="1"/>
            <a:ext cx="7961011" cy="68579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6648" y="1117600"/>
            <a:ext cx="2907348" cy="1418711"/>
          </a:xfrm>
        </p:spPr>
        <p:txBody>
          <a:bodyPr>
            <a:noAutofit/>
          </a:bodyPr>
          <a:lstStyle>
            <a:lvl1pPr>
              <a:lnSpc>
                <a:spcPts val="3400"/>
              </a:lnSpc>
              <a:defRPr/>
            </a:lvl1pPr>
          </a:lstStyle>
          <a:p>
            <a:r>
              <a:rPr lang="en-US"/>
              <a:t>Click to edit Master title style</a:t>
            </a:r>
          </a:p>
        </p:txBody>
      </p:sp>
      <p:sp>
        <p:nvSpPr>
          <p:cNvPr id="3" name="Slide Number Placeholder 2"/>
          <p:cNvSpPr>
            <a:spLocks noGrp="1"/>
          </p:cNvSpPr>
          <p:nvPr>
            <p:ph type="sldNum" sz="quarter" idx="10"/>
          </p:nvPr>
        </p:nvSpPr>
        <p:spPr/>
        <p:txBody>
          <a:bodyPr/>
          <a:lstStyle>
            <a:lvl1pPr>
              <a:defRPr sz="1000"/>
            </a:lvl1pPr>
          </a:lstStyle>
          <a:p>
            <a:fld id="{EACE6E22-E655-5947-A8B4-6F095FBA2C12}" type="slidenum">
              <a:rPr lang="en-US" smtClean="0"/>
              <a:pPr/>
              <a:t>‹#›</a:t>
            </a:fld>
            <a:endParaRPr lang="en-US"/>
          </a:p>
        </p:txBody>
      </p:sp>
      <p:sp>
        <p:nvSpPr>
          <p:cNvPr id="8" name="Text Placeholder 4"/>
          <p:cNvSpPr>
            <a:spLocks noGrp="1"/>
          </p:cNvSpPr>
          <p:nvPr>
            <p:ph type="body" sz="quarter" idx="14" hasCustomPrompt="1"/>
          </p:nvPr>
        </p:nvSpPr>
        <p:spPr>
          <a:xfrm>
            <a:off x="4782890" y="5876734"/>
            <a:ext cx="6772118" cy="414338"/>
          </a:xfrm>
        </p:spPr>
        <p:txBody>
          <a:bodyPr anchor="b">
            <a:noAutofit/>
          </a:bodyPr>
          <a:lstStyle>
            <a:lvl1pPr>
              <a:defRPr lang="en-US" sz="800" b="0" i="1" kern="1200" cap="none" spc="0" baseline="0" dirty="0" smtClean="0">
                <a:solidFill>
                  <a:schemeClr val="tx1"/>
                </a:solidFill>
                <a:latin typeface="+mj-lt"/>
                <a:ea typeface="+mn-ea"/>
                <a:cs typeface="+mn-cs"/>
              </a:defRPr>
            </a:lvl1pPr>
          </a:lstStyle>
          <a:p>
            <a:pPr lvl="0"/>
            <a:r>
              <a:rPr lang="en-US"/>
              <a:t>Level 5 is a footnote or a place for source information.</a:t>
            </a:r>
          </a:p>
        </p:txBody>
      </p:sp>
      <p:sp>
        <p:nvSpPr>
          <p:cNvPr id="19" name="Rectangle 18"/>
          <p:cNvSpPr/>
          <p:nvPr userDrawn="1"/>
        </p:nvSpPr>
        <p:spPr bwMode="auto">
          <a:xfrm>
            <a:off x="0" y="1"/>
            <a:ext cx="365760" cy="6857999"/>
          </a:xfrm>
          <a:prstGeom prst="rect">
            <a:avLst/>
          </a:prstGeom>
          <a:solidFill>
            <a:schemeClr val="accent3"/>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a:solidFill>
                  <a:schemeClr val="bg1"/>
                </a:solidFill>
              </a:rPr>
              <a:t> </a:t>
            </a:r>
          </a:p>
        </p:txBody>
      </p:sp>
      <p:sp>
        <p:nvSpPr>
          <p:cNvPr id="7" name="Text Placeholder 6"/>
          <p:cNvSpPr>
            <a:spLocks noGrp="1"/>
          </p:cNvSpPr>
          <p:nvPr>
            <p:ph type="body" sz="quarter" idx="16" hasCustomPrompt="1"/>
          </p:nvPr>
        </p:nvSpPr>
        <p:spPr>
          <a:xfrm>
            <a:off x="687388" y="2748288"/>
            <a:ext cx="2906712" cy="1315711"/>
          </a:xfrm>
        </p:spPr>
        <p:txBody>
          <a:bodyPr>
            <a:noAutofit/>
          </a:bodyPr>
          <a:lstStyle>
            <a:lvl1pPr>
              <a:defRPr b="1" i="0" cap="all" spc="100" baseline="0">
                <a:solidFill>
                  <a:schemeClr val="tx1"/>
                </a:solidFill>
                <a:latin typeface="+mn-lt"/>
              </a:defRPr>
            </a:lvl1pPr>
            <a:lvl2pPr>
              <a:defRPr cap="none" spc="0" baseline="0">
                <a:solidFill>
                  <a:schemeClr val="tx1"/>
                </a:solidFill>
                <a:latin typeface="+mj-lt"/>
              </a:defRPr>
            </a:lvl2pPr>
          </a:lstStyle>
          <a:p>
            <a:pPr lvl="0"/>
            <a:r>
              <a:rPr lang="en-US"/>
              <a:t>SUBHEAD GOES HERE</a:t>
            </a:r>
          </a:p>
          <a:p>
            <a:pPr lvl="1"/>
            <a:r>
              <a:rPr lang="en-US"/>
              <a:t>Level 1 text goes here to explain the charts or infographics</a:t>
            </a:r>
          </a:p>
        </p:txBody>
      </p:sp>
      <p:sp>
        <p:nvSpPr>
          <p:cNvPr id="16" name="Chart Placeholder 12"/>
          <p:cNvSpPr>
            <a:spLocks noGrp="1"/>
          </p:cNvSpPr>
          <p:nvPr>
            <p:ph type="chart" sz="quarter" idx="17"/>
          </p:nvPr>
        </p:nvSpPr>
        <p:spPr>
          <a:xfrm>
            <a:off x="4782889" y="3175000"/>
            <a:ext cx="3256211" cy="2476642"/>
          </a:xfrm>
        </p:spPr>
        <p:txBody>
          <a:bodyPr/>
          <a:lstStyle/>
          <a:p>
            <a:endParaRPr lang="en-US"/>
          </a:p>
        </p:txBody>
      </p:sp>
      <p:cxnSp>
        <p:nvCxnSpPr>
          <p:cNvPr id="14" name="Straight Connector 13"/>
          <p:cNvCxnSpPr/>
          <p:nvPr userDrawn="1"/>
        </p:nvCxnSpPr>
        <p:spPr>
          <a:xfrm>
            <a:off x="4782889" y="6400451"/>
            <a:ext cx="677067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Chart Placeholder 12"/>
          <p:cNvSpPr>
            <a:spLocks noGrp="1"/>
          </p:cNvSpPr>
          <p:nvPr>
            <p:ph type="chart" sz="quarter" idx="19"/>
          </p:nvPr>
        </p:nvSpPr>
        <p:spPr>
          <a:xfrm>
            <a:off x="4782889" y="461726"/>
            <a:ext cx="3256211" cy="2476642"/>
          </a:xfrm>
        </p:spPr>
        <p:txBody>
          <a:bodyPr/>
          <a:lstStyle/>
          <a:p>
            <a:endParaRPr lang="en-US"/>
          </a:p>
        </p:txBody>
      </p:sp>
      <p:sp>
        <p:nvSpPr>
          <p:cNvPr id="27" name="Chart Placeholder 12"/>
          <p:cNvSpPr>
            <a:spLocks noGrp="1"/>
          </p:cNvSpPr>
          <p:nvPr>
            <p:ph type="chart" sz="quarter" idx="20"/>
          </p:nvPr>
        </p:nvSpPr>
        <p:spPr>
          <a:xfrm>
            <a:off x="8297357" y="3175000"/>
            <a:ext cx="3256211" cy="2476642"/>
          </a:xfrm>
        </p:spPr>
        <p:txBody>
          <a:bodyPr/>
          <a:lstStyle/>
          <a:p>
            <a:endParaRPr lang="en-US"/>
          </a:p>
        </p:txBody>
      </p:sp>
      <p:sp>
        <p:nvSpPr>
          <p:cNvPr id="28" name="Chart Placeholder 12"/>
          <p:cNvSpPr>
            <a:spLocks noGrp="1"/>
          </p:cNvSpPr>
          <p:nvPr>
            <p:ph type="chart" sz="quarter" idx="21"/>
          </p:nvPr>
        </p:nvSpPr>
        <p:spPr>
          <a:xfrm>
            <a:off x="8297357" y="461726"/>
            <a:ext cx="3256211" cy="2476642"/>
          </a:xfrm>
        </p:spPr>
        <p:txBody>
          <a:bodyPr/>
          <a:lstStyle/>
          <a:p>
            <a:endParaRPr lang="en-US"/>
          </a:p>
        </p:txBody>
      </p:sp>
      <p:sp>
        <p:nvSpPr>
          <p:cNvPr id="15" name="Rectangle 14"/>
          <p:cNvSpPr/>
          <p:nvPr userDrawn="1"/>
        </p:nvSpPr>
        <p:spPr>
          <a:xfrm>
            <a:off x="4656667" y="6282267"/>
            <a:ext cx="6896901" cy="13504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Pull quote Oswald">
    <p:bg>
      <p:bgPr>
        <a:gradFill>
          <a:gsLst>
            <a:gs pos="16000">
              <a:srgbClr val="005E65"/>
            </a:gs>
            <a:gs pos="74000">
              <a:srgbClr val="243646"/>
            </a:gs>
          </a:gsLst>
          <a:path path="circle">
            <a:fillToRect t="100000" r="100000"/>
          </a:path>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6934" y="0"/>
            <a:ext cx="4216400" cy="6858000"/>
          </a:xfrm>
          <a:prstGeom prst="rect">
            <a:avLst/>
          </a:prstGeom>
        </p:spPr>
      </p:pic>
      <p:sp>
        <p:nvSpPr>
          <p:cNvPr id="5" name="Rectangle 4"/>
          <p:cNvSpPr/>
          <p:nvPr userDrawn="1"/>
        </p:nvSpPr>
        <p:spPr bwMode="auto">
          <a:xfrm>
            <a:off x="0" y="1"/>
            <a:ext cx="365760" cy="6857999"/>
          </a:xfrm>
          <a:prstGeom prst="rect">
            <a:avLst/>
          </a:prstGeom>
          <a:solidFill>
            <a:schemeClr val="accent3"/>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a:solidFill>
                  <a:schemeClr val="accent2"/>
                </a:solidFill>
              </a:rPr>
              <a:t> </a:t>
            </a:r>
          </a:p>
        </p:txBody>
      </p:sp>
      <p:sp>
        <p:nvSpPr>
          <p:cNvPr id="6" name="Slide Number Placeholder 15"/>
          <p:cNvSpPr>
            <a:spLocks noGrp="1"/>
          </p:cNvSpPr>
          <p:nvPr>
            <p:ph type="sldNum" sz="quarter" idx="4"/>
          </p:nvPr>
        </p:nvSpPr>
        <p:spPr>
          <a:xfrm>
            <a:off x="8926674" y="6417310"/>
            <a:ext cx="2743200" cy="440690"/>
          </a:xfrm>
          <a:prstGeom prst="rect">
            <a:avLst/>
          </a:prstGeom>
        </p:spPr>
        <p:txBody>
          <a:bodyPr vert="horz" lIns="91440" tIns="45720" rIns="91440" bIns="45720" rtlCol="0" anchor="ctr"/>
          <a:lstStyle>
            <a:lvl1pPr algn="r">
              <a:defRPr lang="en-US" smtClean="0">
                <a:solidFill>
                  <a:schemeClr val="bg1"/>
                </a:solidFill>
              </a:defRPr>
            </a:lvl1pPr>
          </a:lstStyle>
          <a:p>
            <a:fld id="{EACE6E22-E655-5947-A8B4-6F095FBA2C12}" type="slidenum">
              <a:rPr lang="en-US" smtClean="0"/>
              <a:pPr/>
              <a:t>‹#›</a:t>
            </a:fld>
            <a:endParaRPr lang="en-US"/>
          </a:p>
        </p:txBody>
      </p:sp>
      <p:sp>
        <p:nvSpPr>
          <p:cNvPr id="7" name="Footer Placeholder 13"/>
          <p:cNvSpPr>
            <a:spLocks noGrp="1"/>
          </p:cNvSpPr>
          <p:nvPr>
            <p:ph type="ftr" sz="quarter" idx="3"/>
          </p:nvPr>
        </p:nvSpPr>
        <p:spPr>
          <a:xfrm>
            <a:off x="4782890" y="6417311"/>
            <a:ext cx="5011501" cy="457549"/>
          </a:xfrm>
          <a:prstGeom prst="rect">
            <a:avLst/>
          </a:prstGeom>
          <a:noFill/>
        </p:spPr>
        <p:txBody>
          <a:bodyPr vert="horz" lIns="0" tIns="0" rIns="0" bIns="0" rtlCol="0" anchor="ctr"/>
          <a:lstStyle>
            <a:lvl1pPr marL="11113" indent="0" algn="l">
              <a:tabLst/>
              <a:defRPr lang="en-US" smtClean="0">
                <a:solidFill>
                  <a:schemeClr val="bg1"/>
                </a:solidFill>
              </a:defRPr>
            </a:lvl1pPr>
          </a:lstStyle>
          <a:p>
            <a:r>
              <a:rPr lang="en-US"/>
              <a:t>Booz Allen Hamilton and Client proprietary and confidential</a:t>
            </a:r>
          </a:p>
        </p:txBody>
      </p:sp>
      <p:cxnSp>
        <p:nvCxnSpPr>
          <p:cNvPr id="8" name="Straight Connector 7"/>
          <p:cNvCxnSpPr/>
          <p:nvPr userDrawn="1"/>
        </p:nvCxnSpPr>
        <p:spPr>
          <a:xfrm>
            <a:off x="4782889" y="6417312"/>
            <a:ext cx="740911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 Placeholder 11"/>
          <p:cNvSpPr>
            <a:spLocks noGrp="1"/>
          </p:cNvSpPr>
          <p:nvPr>
            <p:ph type="body" sz="quarter" idx="11" hasCustomPrompt="1"/>
          </p:nvPr>
        </p:nvSpPr>
        <p:spPr>
          <a:xfrm>
            <a:off x="4782890" y="638827"/>
            <a:ext cx="4709160" cy="5356770"/>
          </a:xfrm>
        </p:spPr>
        <p:txBody>
          <a:bodyPr anchor="ctr"/>
          <a:lstStyle>
            <a:lvl1pPr marL="0" marR="0" indent="0" algn="l" defTabSz="914400" rtl="0" eaLnBrk="1" fontAlgn="auto" latinLnBrk="0" hangingPunct="1">
              <a:lnSpc>
                <a:spcPts val="3000"/>
              </a:lnSpc>
              <a:spcBef>
                <a:spcPts val="1200"/>
              </a:spcBef>
              <a:spcAft>
                <a:spcPts val="0"/>
              </a:spcAft>
              <a:buClrTx/>
              <a:buSzTx/>
              <a:buFont typeface="Arial" panose="020B0604020202020204" pitchFamily="34" charset="0"/>
              <a:buNone/>
              <a:tabLst/>
              <a:defRPr sz="2000" b="0" i="0" baseline="0">
                <a:solidFill>
                  <a:schemeClr val="bg1"/>
                </a:solidFill>
                <a:latin typeface="Oswald" panose="02000503000000000000" pitchFamily="2"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marL="0" marR="0" lvl="0" indent="0" algn="l" defTabSz="914400" rtl="0" eaLnBrk="1" fontAlgn="auto" latinLnBrk="0" hangingPunct="1">
              <a:lnSpc>
                <a:spcPts val="3000"/>
              </a:lnSpc>
              <a:spcBef>
                <a:spcPts val="1200"/>
              </a:spcBef>
              <a:spcAft>
                <a:spcPts val="0"/>
              </a:spcAft>
              <a:buClrTx/>
              <a:buSzTx/>
              <a:buFont typeface="Arial" panose="020B0604020202020204" pitchFamily="34" charset="0"/>
              <a:buNone/>
              <a:tabLst/>
              <a:defRPr/>
            </a:pPr>
            <a:r>
              <a:rPr lang="en-US"/>
              <a:t>PULL QUOTE GOES HERE. USE A SPOT GREEN TO CALL OUT CERTAIN WORDS. PULL QUOTE GOES HERE. USE A SPOT GREEN TO CALL OUT CERTAIN WORDS. PULL QUOTE GOES HERE. USE A SPOT GREEN TO CALL OUT CERTAIN WORDS. </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hoto">
    <p:spTree>
      <p:nvGrpSpPr>
        <p:cNvPr id="1" name=""/>
        <p:cNvGrpSpPr/>
        <p:nvPr/>
      </p:nvGrpSpPr>
      <p:grpSpPr>
        <a:xfrm>
          <a:off x="0" y="0"/>
          <a:ext cx="0" cy="0"/>
          <a:chOff x="0" y="0"/>
          <a:chExt cx="0" cy="0"/>
        </a:xfrm>
      </p:grpSpPr>
      <p:sp>
        <p:nvSpPr>
          <p:cNvPr id="12" name="Content Placeholder 11"/>
          <p:cNvSpPr>
            <a:spLocks noGrp="1"/>
          </p:cNvSpPr>
          <p:nvPr>
            <p:ph sz="quarter" idx="13"/>
          </p:nvPr>
        </p:nvSpPr>
        <p:spPr>
          <a:xfrm>
            <a:off x="4783138" y="1407445"/>
            <a:ext cx="6770687" cy="4705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a:lstStyle/>
          <a:p>
            <a:r>
              <a:rPr lang="en-US"/>
              <a:t>Click to edit Master title style</a:t>
            </a:r>
          </a:p>
        </p:txBody>
      </p:sp>
      <p:sp>
        <p:nvSpPr>
          <p:cNvPr id="13" name="Slide Number Placeholder 15"/>
          <p:cNvSpPr>
            <a:spLocks noGrp="1"/>
          </p:cNvSpPr>
          <p:nvPr>
            <p:ph type="sldNum" sz="quarter" idx="4"/>
          </p:nvPr>
        </p:nvSpPr>
        <p:spPr>
          <a:xfrm>
            <a:off x="8926674" y="6417310"/>
            <a:ext cx="2626895" cy="440690"/>
          </a:xfrm>
          <a:prstGeom prst="rect">
            <a:avLst/>
          </a:prstGeom>
        </p:spPr>
        <p:txBody>
          <a:bodyPr vert="horz" lIns="91440" tIns="45720" rIns="91440" bIns="45720" rtlCol="0" anchor="ctr"/>
          <a:lstStyle>
            <a:lvl1pPr algn="r">
              <a:defRPr sz="1000">
                <a:solidFill>
                  <a:sysClr val="windowText" lastClr="000000"/>
                </a:solidFill>
              </a:defRPr>
            </a:lvl1pPr>
          </a:lstStyle>
          <a:p>
            <a:fld id="{EACE6E22-E655-5947-A8B4-6F095FBA2C12}" type="slidenum">
              <a:rPr lang="en-US" smtClean="0"/>
              <a:pPr/>
              <a:t>‹#›</a:t>
            </a:fld>
            <a:endParaRPr lang="en-US"/>
          </a:p>
        </p:txBody>
      </p:sp>
      <p:sp>
        <p:nvSpPr>
          <p:cNvPr id="14" name="Footer Placeholder 13"/>
          <p:cNvSpPr>
            <a:spLocks noGrp="1"/>
          </p:cNvSpPr>
          <p:nvPr>
            <p:ph type="ftr" sz="quarter" idx="3"/>
          </p:nvPr>
        </p:nvSpPr>
        <p:spPr>
          <a:xfrm>
            <a:off x="4782890" y="6400451"/>
            <a:ext cx="4905863" cy="457549"/>
          </a:xfrm>
          <a:prstGeom prst="rect">
            <a:avLst/>
          </a:prstGeom>
          <a:noFill/>
        </p:spPr>
        <p:txBody>
          <a:bodyPr vert="horz" lIns="0" tIns="0" rIns="0" bIns="0" rtlCol="0" anchor="ctr"/>
          <a:lstStyle>
            <a:lvl1pPr marL="11113" indent="0" algn="l">
              <a:tabLst/>
              <a:defRPr sz="700" i="1">
                <a:solidFill>
                  <a:schemeClr val="tx1"/>
                </a:solidFill>
                <a:latin typeface="Georgia" charset="0"/>
                <a:ea typeface="Georgia" charset="0"/>
                <a:cs typeface="Georgia" charset="0"/>
              </a:defRPr>
            </a:lvl1pPr>
          </a:lstStyle>
          <a:p>
            <a:r>
              <a:rPr lang="en-US"/>
              <a:t>Booz Allen Hamilton and Client proprietary and confidential</a:t>
            </a:r>
          </a:p>
        </p:txBody>
      </p:sp>
      <p:sp>
        <p:nvSpPr>
          <p:cNvPr id="6" name="Picture Placeholder 3"/>
          <p:cNvSpPr>
            <a:spLocks noGrp="1"/>
          </p:cNvSpPr>
          <p:nvPr>
            <p:ph type="pic" sz="quarter" idx="14"/>
          </p:nvPr>
        </p:nvSpPr>
        <p:spPr>
          <a:xfrm>
            <a:off x="365802" y="1"/>
            <a:ext cx="3924300" cy="6857999"/>
          </a:xfrm>
          <a:solidFill>
            <a:schemeClr val="bg1"/>
          </a:solidFill>
        </p:spPr>
        <p:txBody>
          <a:bodyPr/>
          <a:lstStyle/>
          <a:p>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Pull quote  photo Oswald">
    <p:bg>
      <p:bgRef idx="1001">
        <a:schemeClr val="bg1"/>
      </p:bgRef>
    </p:bg>
    <p:spTree>
      <p:nvGrpSpPr>
        <p:cNvPr id="1" name=""/>
        <p:cNvGrpSpPr/>
        <p:nvPr/>
      </p:nvGrpSpPr>
      <p:grpSpPr>
        <a:xfrm>
          <a:off x="0" y="0"/>
          <a:ext cx="0" cy="0"/>
          <a:chOff x="0" y="0"/>
          <a:chExt cx="0" cy="0"/>
        </a:xfrm>
      </p:grpSpPr>
      <p:sp>
        <p:nvSpPr>
          <p:cNvPr id="5" name="Rectangle 4"/>
          <p:cNvSpPr/>
          <p:nvPr userDrawn="1"/>
        </p:nvSpPr>
        <p:spPr bwMode="auto">
          <a:xfrm>
            <a:off x="0" y="1"/>
            <a:ext cx="365760" cy="6857999"/>
          </a:xfrm>
          <a:prstGeom prst="rect">
            <a:avLst/>
          </a:prstGeom>
          <a:solidFill>
            <a:schemeClr val="accent3"/>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a:solidFill>
                  <a:schemeClr val="accent2"/>
                </a:solidFill>
              </a:rPr>
              <a:t> </a:t>
            </a:r>
          </a:p>
        </p:txBody>
      </p:sp>
      <p:sp>
        <p:nvSpPr>
          <p:cNvPr id="6" name="Slide Number Placeholder 15"/>
          <p:cNvSpPr>
            <a:spLocks noGrp="1"/>
          </p:cNvSpPr>
          <p:nvPr>
            <p:ph type="sldNum" sz="quarter" idx="4"/>
          </p:nvPr>
        </p:nvSpPr>
        <p:spPr>
          <a:xfrm>
            <a:off x="8926674" y="6417310"/>
            <a:ext cx="2743200" cy="440690"/>
          </a:xfrm>
          <a:prstGeom prst="rect">
            <a:avLst/>
          </a:prstGeom>
        </p:spPr>
        <p:txBody>
          <a:bodyPr vert="horz" lIns="91440" tIns="45720" rIns="91440" bIns="45720" rtlCol="0" anchor="ctr"/>
          <a:lstStyle>
            <a:lvl1pPr algn="r">
              <a:defRPr lang="en-US" smtClean="0">
                <a:solidFill>
                  <a:schemeClr val="tx1"/>
                </a:solidFill>
              </a:defRPr>
            </a:lvl1pPr>
          </a:lstStyle>
          <a:p>
            <a:fld id="{EACE6E22-E655-5947-A8B4-6F095FBA2C12}" type="slidenum">
              <a:rPr lang="uk-UA" smtClean="0"/>
              <a:pPr/>
              <a:t>‹#›</a:t>
            </a:fld>
            <a:endParaRPr lang="uk-UA"/>
          </a:p>
        </p:txBody>
      </p:sp>
      <p:sp>
        <p:nvSpPr>
          <p:cNvPr id="7" name="Footer Placeholder 13"/>
          <p:cNvSpPr>
            <a:spLocks noGrp="1"/>
          </p:cNvSpPr>
          <p:nvPr>
            <p:ph type="ftr" sz="quarter" idx="3"/>
          </p:nvPr>
        </p:nvSpPr>
        <p:spPr>
          <a:xfrm>
            <a:off x="4782890" y="6417311"/>
            <a:ext cx="5011501" cy="457549"/>
          </a:xfrm>
          <a:prstGeom prst="rect">
            <a:avLst/>
          </a:prstGeom>
          <a:noFill/>
        </p:spPr>
        <p:txBody>
          <a:bodyPr vert="horz" lIns="0" tIns="0" rIns="0" bIns="0" rtlCol="0" anchor="ctr"/>
          <a:lstStyle>
            <a:lvl1pPr marL="11113" indent="0" algn="l">
              <a:tabLst/>
              <a:defRPr lang="en-US" smtClean="0">
                <a:solidFill>
                  <a:schemeClr val="tx1"/>
                </a:solidFill>
              </a:defRPr>
            </a:lvl1pPr>
          </a:lstStyle>
          <a:p>
            <a:r>
              <a:rPr lang="en-US"/>
              <a:t>Booz Allen Hamilton and Client proprietary and confidential</a:t>
            </a:r>
          </a:p>
        </p:txBody>
      </p:sp>
      <p:cxnSp>
        <p:nvCxnSpPr>
          <p:cNvPr id="8" name="Straight Connector 7"/>
          <p:cNvCxnSpPr/>
          <p:nvPr userDrawn="1"/>
        </p:nvCxnSpPr>
        <p:spPr>
          <a:xfrm>
            <a:off x="4782889" y="6417312"/>
            <a:ext cx="740911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 Placeholder 11"/>
          <p:cNvSpPr>
            <a:spLocks noGrp="1"/>
          </p:cNvSpPr>
          <p:nvPr>
            <p:ph type="body" sz="quarter" idx="11" hasCustomPrompt="1"/>
          </p:nvPr>
        </p:nvSpPr>
        <p:spPr>
          <a:xfrm>
            <a:off x="4782890" y="638827"/>
            <a:ext cx="4709160" cy="5356770"/>
          </a:xfrm>
        </p:spPr>
        <p:txBody>
          <a:bodyPr anchor="ctr"/>
          <a:lstStyle>
            <a:lvl1pPr marL="0" marR="0" indent="0" algn="l" defTabSz="914400" rtl="0" eaLnBrk="1" fontAlgn="auto" latinLnBrk="0" hangingPunct="1">
              <a:lnSpc>
                <a:spcPts val="3000"/>
              </a:lnSpc>
              <a:spcBef>
                <a:spcPts val="1200"/>
              </a:spcBef>
              <a:spcAft>
                <a:spcPts val="0"/>
              </a:spcAft>
              <a:buClrTx/>
              <a:buSzTx/>
              <a:buFont typeface="Arial" panose="020B0604020202020204" pitchFamily="34" charset="0"/>
              <a:buNone/>
              <a:tabLst/>
              <a:defRPr sz="2000" b="0" i="0" baseline="0">
                <a:solidFill>
                  <a:schemeClr val="tx1"/>
                </a:solidFill>
                <a:latin typeface="Oswald" panose="02000503000000000000" pitchFamily="2"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marL="0" marR="0" lvl="0" indent="0" algn="l" defTabSz="914400" rtl="0" eaLnBrk="1" fontAlgn="auto" latinLnBrk="0" hangingPunct="1">
              <a:lnSpc>
                <a:spcPts val="3000"/>
              </a:lnSpc>
              <a:spcBef>
                <a:spcPts val="1200"/>
              </a:spcBef>
              <a:spcAft>
                <a:spcPts val="0"/>
              </a:spcAft>
              <a:buClrTx/>
              <a:buSzTx/>
              <a:buFont typeface="Arial" panose="020B0604020202020204" pitchFamily="34" charset="0"/>
              <a:buNone/>
              <a:tabLst/>
              <a:defRPr/>
            </a:pPr>
            <a:r>
              <a:rPr lang="en-US"/>
              <a:t>PULL QUOTE GOES HERE. USE A SPOT GREEN TO CALL OUT CERTAIN WORDS. PULL QUOTE GOES HERE. USE A SPOT GREEN TO CALL OUT CERTAIN WORDS. PULL QUOTE GOES HERE. USE A SPOT GREEN TO CALL OUT CERTAIN WORDS. </a:t>
            </a:r>
          </a:p>
        </p:txBody>
      </p:sp>
      <p:sp>
        <p:nvSpPr>
          <p:cNvPr id="9" name="Picture Placeholder 3"/>
          <p:cNvSpPr>
            <a:spLocks noGrp="1"/>
          </p:cNvSpPr>
          <p:nvPr>
            <p:ph type="pic" sz="quarter" idx="15"/>
          </p:nvPr>
        </p:nvSpPr>
        <p:spPr>
          <a:xfrm>
            <a:off x="365802" y="1"/>
            <a:ext cx="3924300" cy="6857999"/>
          </a:xfrm>
          <a:solidFill>
            <a:schemeClr val="bg1"/>
          </a:solidFill>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Pull Quote Georgia Italic">
    <p:bg>
      <p:bgPr>
        <a:gradFill>
          <a:gsLst>
            <a:gs pos="16000">
              <a:srgbClr val="005E65"/>
            </a:gs>
            <a:gs pos="74000">
              <a:srgbClr val="243646"/>
            </a:gs>
          </a:gsLst>
          <a:path path="circle">
            <a:fillToRect t="100000" r="100000"/>
          </a:path>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6934" y="0"/>
            <a:ext cx="4216400" cy="6858000"/>
          </a:xfrm>
          <a:prstGeom prst="rect">
            <a:avLst/>
          </a:prstGeom>
        </p:spPr>
      </p:pic>
      <p:sp>
        <p:nvSpPr>
          <p:cNvPr id="5" name="Rectangle 4"/>
          <p:cNvSpPr/>
          <p:nvPr userDrawn="1"/>
        </p:nvSpPr>
        <p:spPr bwMode="auto">
          <a:xfrm>
            <a:off x="0" y="1"/>
            <a:ext cx="365760" cy="6857999"/>
          </a:xfrm>
          <a:prstGeom prst="rect">
            <a:avLst/>
          </a:prstGeom>
          <a:solidFill>
            <a:schemeClr val="accent3"/>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a:solidFill>
                  <a:schemeClr val="accent2"/>
                </a:solidFill>
              </a:rPr>
              <a:t> </a:t>
            </a:r>
          </a:p>
        </p:txBody>
      </p:sp>
      <p:sp>
        <p:nvSpPr>
          <p:cNvPr id="6" name="Slide Number Placeholder 15"/>
          <p:cNvSpPr>
            <a:spLocks noGrp="1"/>
          </p:cNvSpPr>
          <p:nvPr>
            <p:ph type="sldNum" sz="quarter" idx="4"/>
          </p:nvPr>
        </p:nvSpPr>
        <p:spPr>
          <a:xfrm>
            <a:off x="8926674" y="6417310"/>
            <a:ext cx="2743200" cy="440690"/>
          </a:xfrm>
          <a:prstGeom prst="rect">
            <a:avLst/>
          </a:prstGeom>
        </p:spPr>
        <p:txBody>
          <a:bodyPr vert="horz" lIns="91440" tIns="45720" rIns="91440" bIns="45720" rtlCol="0" anchor="ctr"/>
          <a:lstStyle>
            <a:lvl1pPr algn="r">
              <a:defRPr lang="en-US" smtClean="0">
                <a:solidFill>
                  <a:schemeClr val="bg1"/>
                </a:solidFill>
              </a:defRPr>
            </a:lvl1pPr>
          </a:lstStyle>
          <a:p>
            <a:fld id="{EACE6E22-E655-5947-A8B4-6F095FBA2C12}" type="slidenum">
              <a:rPr lang="en-US" smtClean="0"/>
              <a:pPr/>
              <a:t>‹#›</a:t>
            </a:fld>
            <a:endParaRPr lang="en-US"/>
          </a:p>
        </p:txBody>
      </p:sp>
      <p:sp>
        <p:nvSpPr>
          <p:cNvPr id="7" name="Footer Placeholder 13"/>
          <p:cNvSpPr>
            <a:spLocks noGrp="1"/>
          </p:cNvSpPr>
          <p:nvPr>
            <p:ph type="ftr" sz="quarter" idx="3"/>
          </p:nvPr>
        </p:nvSpPr>
        <p:spPr>
          <a:xfrm>
            <a:off x="4782890" y="6417311"/>
            <a:ext cx="5011501" cy="457549"/>
          </a:xfrm>
          <a:prstGeom prst="rect">
            <a:avLst/>
          </a:prstGeom>
          <a:noFill/>
        </p:spPr>
        <p:txBody>
          <a:bodyPr vert="horz" lIns="0" tIns="0" rIns="0" bIns="0" rtlCol="0" anchor="ctr"/>
          <a:lstStyle>
            <a:lvl1pPr marL="11113" indent="0" algn="l">
              <a:tabLst/>
              <a:defRPr lang="en-US" smtClean="0">
                <a:solidFill>
                  <a:schemeClr val="bg1"/>
                </a:solidFill>
              </a:defRPr>
            </a:lvl1pPr>
          </a:lstStyle>
          <a:p>
            <a:r>
              <a:rPr lang="en-US"/>
              <a:t>Booz Allen Hamilton and Client proprietary and confidential</a:t>
            </a:r>
          </a:p>
        </p:txBody>
      </p:sp>
      <p:cxnSp>
        <p:nvCxnSpPr>
          <p:cNvPr id="8" name="Straight Connector 7"/>
          <p:cNvCxnSpPr/>
          <p:nvPr userDrawn="1"/>
        </p:nvCxnSpPr>
        <p:spPr>
          <a:xfrm>
            <a:off x="4782889" y="6417312"/>
            <a:ext cx="740911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 Placeholder 11"/>
          <p:cNvSpPr>
            <a:spLocks noGrp="1"/>
          </p:cNvSpPr>
          <p:nvPr>
            <p:ph type="body" sz="quarter" idx="11" hasCustomPrompt="1"/>
          </p:nvPr>
        </p:nvSpPr>
        <p:spPr>
          <a:xfrm>
            <a:off x="4782890" y="638827"/>
            <a:ext cx="5338140" cy="5356770"/>
          </a:xfrm>
        </p:spPr>
        <p:txBody>
          <a:bodyPr anchor="ctr"/>
          <a:lstStyle>
            <a:lvl1pPr marL="0" marR="0" indent="0" algn="l" defTabSz="914400" rtl="0" eaLnBrk="1" fontAlgn="auto" latinLnBrk="0" hangingPunct="1">
              <a:lnSpc>
                <a:spcPts val="3000"/>
              </a:lnSpc>
              <a:spcBef>
                <a:spcPts val="1200"/>
              </a:spcBef>
              <a:spcAft>
                <a:spcPts val="0"/>
              </a:spcAft>
              <a:buClrTx/>
              <a:buSzTx/>
              <a:buFont typeface="Arial" panose="020B0604020202020204" pitchFamily="34" charset="0"/>
              <a:buNone/>
              <a:tabLst/>
              <a:defRPr sz="1000" b="0" i="0" spc="200" baseline="0">
                <a:solidFill>
                  <a:schemeClr val="bg1"/>
                </a:solidFill>
                <a:latin typeface="Oswald" panose="02000503000000000000" pitchFamily="2" charset="0"/>
              </a:defRPr>
            </a:lvl1pPr>
            <a:lvl2pPr>
              <a:spcAft>
                <a:spcPts val="600"/>
              </a:spcAft>
              <a:defRPr sz="2000" b="0" i="1" cap="none" spc="0" baseline="0">
                <a:solidFill>
                  <a:schemeClr val="bg1"/>
                </a:solidFill>
                <a:latin typeface="Georgia" panose="02040502050405020303" pitchFamily="18" charset="0"/>
              </a:defRPr>
            </a:lvl2pPr>
            <a:lvl3pPr marL="0" indent="0">
              <a:spcBef>
                <a:spcPts val="600"/>
              </a:spcBef>
              <a:buFontTx/>
              <a:buNone/>
              <a:defRPr sz="1000" spc="150" baseline="0">
                <a:solidFill>
                  <a:schemeClr val="bg1"/>
                </a:solidFill>
                <a:latin typeface="Oswald" panose="02000503000000000000" pitchFamily="2" charset="0"/>
              </a:defRPr>
            </a:lvl3pPr>
            <a:lvl4pPr>
              <a:defRPr>
                <a:solidFill>
                  <a:schemeClr val="tx1"/>
                </a:solidFill>
              </a:defRPr>
            </a:lvl4pPr>
            <a:lvl5pPr>
              <a:defRPr>
                <a:solidFill>
                  <a:schemeClr val="tx1"/>
                </a:solidFill>
              </a:defRPr>
            </a:lvl5pPr>
          </a:lstStyle>
          <a:p>
            <a:pPr marL="0" marR="0" lvl="0" indent="0" algn="l" defTabSz="914400" rtl="0" eaLnBrk="1" fontAlgn="auto" latinLnBrk="0" hangingPunct="1">
              <a:lnSpc>
                <a:spcPts val="3000"/>
              </a:lnSpc>
              <a:spcBef>
                <a:spcPts val="1200"/>
              </a:spcBef>
              <a:spcAft>
                <a:spcPts val="0"/>
              </a:spcAft>
              <a:buClrTx/>
              <a:buSzTx/>
              <a:buFont typeface="Arial" panose="020B0604020202020204" pitchFamily="34" charset="0"/>
              <a:buNone/>
              <a:tabLst/>
              <a:defRPr/>
            </a:pPr>
            <a:r>
              <a:rPr lang="en-US"/>
              <a:t>LEVEL 1 TITLE</a:t>
            </a:r>
          </a:p>
          <a:p>
            <a:pPr marL="11113" marR="0" lvl="1" indent="0" algn="l" defTabSz="914400" rtl="0" eaLnBrk="1" fontAlgn="auto" latinLnBrk="0" hangingPunct="1">
              <a:lnSpc>
                <a:spcPts val="3000"/>
              </a:lnSpc>
              <a:spcBef>
                <a:spcPts val="1200"/>
              </a:spcBef>
              <a:spcAft>
                <a:spcPts val="0"/>
              </a:spcAft>
              <a:buClrTx/>
              <a:buSzTx/>
              <a:buFont typeface="Arial" panose="020B0604020202020204" pitchFamily="34" charset="0"/>
              <a:buNone/>
              <a:tabLst/>
              <a:defRPr/>
            </a:pPr>
            <a:r>
              <a:rPr lang="en-US"/>
              <a:t>“Pull quote goes here. All text should be white. Pull quote goes here. All text should be white. Pull quote goes here. All text should be white.”</a:t>
            </a:r>
          </a:p>
          <a:p>
            <a:pPr marL="0" marR="0" lvl="2" indent="0" algn="l" defTabSz="914400" rtl="0" eaLnBrk="1" fontAlgn="auto" latinLnBrk="0" hangingPunct="1">
              <a:lnSpc>
                <a:spcPts val="3000"/>
              </a:lnSpc>
              <a:spcBef>
                <a:spcPts val="1200"/>
              </a:spcBef>
              <a:spcAft>
                <a:spcPts val="0"/>
              </a:spcAft>
              <a:buClrTx/>
              <a:buSzTx/>
              <a:buFont typeface="Arial" panose="020B0604020202020204" pitchFamily="34" charset="0"/>
              <a:buNone/>
              <a:tabLst/>
              <a:defRPr/>
            </a:pPr>
            <a:r>
              <a:rPr lang="en-US"/>
              <a:t>PERSON BEING QUOTED</a:t>
            </a: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Pull Quote Georgia Italic photo">
    <p:bg>
      <p:bgRef idx="1001">
        <a:schemeClr val="bg1"/>
      </p:bgRef>
    </p:bg>
    <p:spTree>
      <p:nvGrpSpPr>
        <p:cNvPr id="1" name=""/>
        <p:cNvGrpSpPr/>
        <p:nvPr/>
      </p:nvGrpSpPr>
      <p:grpSpPr>
        <a:xfrm>
          <a:off x="0" y="0"/>
          <a:ext cx="0" cy="0"/>
          <a:chOff x="0" y="0"/>
          <a:chExt cx="0" cy="0"/>
        </a:xfrm>
      </p:grpSpPr>
      <p:sp>
        <p:nvSpPr>
          <p:cNvPr id="5" name="Rectangle 4"/>
          <p:cNvSpPr/>
          <p:nvPr userDrawn="1"/>
        </p:nvSpPr>
        <p:spPr bwMode="auto">
          <a:xfrm>
            <a:off x="0" y="1"/>
            <a:ext cx="365760" cy="6857999"/>
          </a:xfrm>
          <a:prstGeom prst="rect">
            <a:avLst/>
          </a:prstGeom>
          <a:solidFill>
            <a:schemeClr val="accent3"/>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a:solidFill>
                  <a:schemeClr val="accent2"/>
                </a:solidFill>
              </a:rPr>
              <a:t> </a:t>
            </a:r>
          </a:p>
        </p:txBody>
      </p:sp>
      <p:sp>
        <p:nvSpPr>
          <p:cNvPr id="6" name="Slide Number Placeholder 15"/>
          <p:cNvSpPr>
            <a:spLocks noGrp="1"/>
          </p:cNvSpPr>
          <p:nvPr>
            <p:ph type="sldNum" sz="quarter" idx="4"/>
          </p:nvPr>
        </p:nvSpPr>
        <p:spPr>
          <a:xfrm>
            <a:off x="8926674" y="6417310"/>
            <a:ext cx="2743200" cy="440690"/>
          </a:xfrm>
          <a:prstGeom prst="rect">
            <a:avLst/>
          </a:prstGeom>
        </p:spPr>
        <p:txBody>
          <a:bodyPr vert="horz" lIns="91440" tIns="45720" rIns="91440" bIns="45720" rtlCol="0" anchor="ctr"/>
          <a:lstStyle>
            <a:lvl1pPr algn="r">
              <a:defRPr lang="en-US" smtClean="0">
                <a:solidFill>
                  <a:schemeClr val="tx1"/>
                </a:solidFill>
              </a:defRPr>
            </a:lvl1pPr>
          </a:lstStyle>
          <a:p>
            <a:fld id="{EACE6E22-E655-5947-A8B4-6F095FBA2C12}" type="slidenum">
              <a:rPr lang="uk-UA" smtClean="0"/>
              <a:pPr/>
              <a:t>‹#›</a:t>
            </a:fld>
            <a:endParaRPr lang="uk-UA"/>
          </a:p>
        </p:txBody>
      </p:sp>
      <p:sp>
        <p:nvSpPr>
          <p:cNvPr id="7" name="Footer Placeholder 13"/>
          <p:cNvSpPr>
            <a:spLocks noGrp="1"/>
          </p:cNvSpPr>
          <p:nvPr>
            <p:ph type="ftr" sz="quarter" idx="3"/>
          </p:nvPr>
        </p:nvSpPr>
        <p:spPr>
          <a:xfrm>
            <a:off x="4782890" y="6417311"/>
            <a:ext cx="5011501" cy="457549"/>
          </a:xfrm>
          <a:prstGeom prst="rect">
            <a:avLst/>
          </a:prstGeom>
          <a:noFill/>
        </p:spPr>
        <p:txBody>
          <a:bodyPr vert="horz" lIns="0" tIns="0" rIns="0" bIns="0" rtlCol="0" anchor="ctr"/>
          <a:lstStyle>
            <a:lvl1pPr marL="11113" indent="0" algn="l">
              <a:tabLst/>
              <a:defRPr lang="en-US" smtClean="0">
                <a:solidFill>
                  <a:schemeClr val="tx1"/>
                </a:solidFill>
              </a:defRPr>
            </a:lvl1pPr>
          </a:lstStyle>
          <a:p>
            <a:r>
              <a:rPr lang="en-US"/>
              <a:t>Booz Allen Hamilton and Client proprietary and confidential</a:t>
            </a:r>
          </a:p>
        </p:txBody>
      </p:sp>
      <p:cxnSp>
        <p:nvCxnSpPr>
          <p:cNvPr id="8" name="Straight Connector 7"/>
          <p:cNvCxnSpPr/>
          <p:nvPr userDrawn="1"/>
        </p:nvCxnSpPr>
        <p:spPr>
          <a:xfrm>
            <a:off x="4782889" y="6417312"/>
            <a:ext cx="740911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 Placeholder 11"/>
          <p:cNvSpPr>
            <a:spLocks noGrp="1"/>
          </p:cNvSpPr>
          <p:nvPr>
            <p:ph type="body" sz="quarter" idx="11" hasCustomPrompt="1"/>
          </p:nvPr>
        </p:nvSpPr>
        <p:spPr>
          <a:xfrm>
            <a:off x="4782890" y="638827"/>
            <a:ext cx="5338140" cy="5356770"/>
          </a:xfrm>
        </p:spPr>
        <p:txBody>
          <a:bodyPr anchor="ctr"/>
          <a:lstStyle>
            <a:lvl1pPr marL="0" marR="0" indent="0" algn="l" defTabSz="914400" rtl="0" eaLnBrk="1" fontAlgn="auto" latinLnBrk="0" hangingPunct="1">
              <a:lnSpc>
                <a:spcPts val="3000"/>
              </a:lnSpc>
              <a:spcBef>
                <a:spcPts val="1200"/>
              </a:spcBef>
              <a:spcAft>
                <a:spcPts val="0"/>
              </a:spcAft>
              <a:buClrTx/>
              <a:buSzTx/>
              <a:buFont typeface="Arial" panose="020B0604020202020204" pitchFamily="34" charset="0"/>
              <a:buNone/>
              <a:tabLst/>
              <a:defRPr sz="1000" b="0" i="0" spc="200" baseline="0">
                <a:solidFill>
                  <a:schemeClr val="accent3"/>
                </a:solidFill>
                <a:latin typeface="Oswald" panose="02000503000000000000" pitchFamily="2" charset="0"/>
              </a:defRPr>
            </a:lvl1pPr>
            <a:lvl2pPr>
              <a:spcAft>
                <a:spcPts val="600"/>
              </a:spcAft>
              <a:defRPr sz="2000" b="0" i="1" cap="none" spc="0" baseline="0">
                <a:solidFill>
                  <a:schemeClr val="tx1"/>
                </a:solidFill>
                <a:latin typeface="Georgia" panose="02040502050405020303" pitchFamily="18" charset="0"/>
              </a:defRPr>
            </a:lvl2pPr>
            <a:lvl3pPr marL="0" indent="0">
              <a:buFontTx/>
              <a:buNone/>
              <a:defRPr sz="1000" spc="150" baseline="0">
                <a:solidFill>
                  <a:schemeClr val="tx1"/>
                </a:solidFill>
                <a:latin typeface="Oswald" panose="02000503000000000000" pitchFamily="2" charset="0"/>
              </a:defRPr>
            </a:lvl3pPr>
            <a:lvl4pPr>
              <a:defRPr>
                <a:solidFill>
                  <a:schemeClr val="tx1"/>
                </a:solidFill>
              </a:defRPr>
            </a:lvl4pPr>
            <a:lvl5pPr>
              <a:defRPr>
                <a:solidFill>
                  <a:schemeClr val="tx1"/>
                </a:solidFill>
              </a:defRPr>
            </a:lvl5pPr>
          </a:lstStyle>
          <a:p>
            <a:pPr marL="0" marR="0" lvl="0" indent="0" algn="l" defTabSz="914400" rtl="0" eaLnBrk="1" fontAlgn="auto" latinLnBrk="0" hangingPunct="1">
              <a:lnSpc>
                <a:spcPts val="3000"/>
              </a:lnSpc>
              <a:spcBef>
                <a:spcPts val="1200"/>
              </a:spcBef>
              <a:spcAft>
                <a:spcPts val="0"/>
              </a:spcAft>
              <a:buClrTx/>
              <a:buSzTx/>
              <a:buFont typeface="Arial" panose="020B0604020202020204" pitchFamily="34" charset="0"/>
              <a:buNone/>
              <a:tabLst/>
              <a:defRPr/>
            </a:pPr>
            <a:r>
              <a:rPr lang="en-US"/>
              <a:t>LEVEL 1 TITLE</a:t>
            </a:r>
          </a:p>
          <a:p>
            <a:pPr marL="11113" marR="0" lvl="1" indent="0" algn="l" defTabSz="914400" rtl="0" eaLnBrk="1" fontAlgn="auto" latinLnBrk="0" hangingPunct="1">
              <a:lnSpc>
                <a:spcPts val="3000"/>
              </a:lnSpc>
              <a:spcBef>
                <a:spcPts val="1200"/>
              </a:spcBef>
              <a:spcAft>
                <a:spcPts val="0"/>
              </a:spcAft>
              <a:buClrTx/>
              <a:buSzTx/>
              <a:buFont typeface="Arial" panose="020B0604020202020204" pitchFamily="34" charset="0"/>
              <a:buNone/>
              <a:tabLst/>
              <a:defRPr/>
            </a:pPr>
            <a:r>
              <a:rPr lang="en-US"/>
              <a:t>“Pull quote goes here. All text should be white. Pull quote goes here. All text should be white. Pull quote goes here. All text should be white.”</a:t>
            </a:r>
          </a:p>
          <a:p>
            <a:pPr marL="0" marR="0" lvl="2" indent="0" algn="l" defTabSz="914400" rtl="0" eaLnBrk="1" fontAlgn="auto" latinLnBrk="0" hangingPunct="1">
              <a:lnSpc>
                <a:spcPts val="3000"/>
              </a:lnSpc>
              <a:spcBef>
                <a:spcPts val="1200"/>
              </a:spcBef>
              <a:spcAft>
                <a:spcPts val="0"/>
              </a:spcAft>
              <a:buClrTx/>
              <a:buSzTx/>
              <a:buFont typeface="Arial" panose="020B0604020202020204" pitchFamily="34" charset="0"/>
              <a:buNone/>
              <a:tabLst/>
              <a:defRPr/>
            </a:pPr>
            <a:r>
              <a:rPr lang="en-US"/>
              <a:t>PERSON BEING QUOTED</a:t>
            </a:r>
          </a:p>
        </p:txBody>
      </p:sp>
      <p:sp>
        <p:nvSpPr>
          <p:cNvPr id="9" name="Picture Placeholder 3"/>
          <p:cNvSpPr>
            <a:spLocks noGrp="1"/>
          </p:cNvSpPr>
          <p:nvPr>
            <p:ph type="pic" sz="quarter" idx="15"/>
          </p:nvPr>
        </p:nvSpPr>
        <p:spPr>
          <a:xfrm>
            <a:off x="365802" y="1"/>
            <a:ext cx="3924300" cy="6857999"/>
          </a:xfrm>
          <a:solidFill>
            <a:schemeClr val="bg1"/>
          </a:solidFill>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secHead">
  <p:cSld name="P2 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97280" y="758952"/>
            <a:ext cx="10058400" cy="3566160"/>
          </a:xfrm>
        </p:spPr>
        <p:txBody>
          <a:bodyPr anchor="b" anchorCtr="0">
            <a:normAutofit/>
          </a:bodyPr>
          <a:lstStyle>
            <a:lvl1pPr>
              <a:lnSpc>
                <a:spcPct val="85000"/>
              </a:lnSpc>
              <a:defRPr sz="4500" b="0">
                <a:solidFill>
                  <a:schemeClr val="tx1">
                    <a:lumMod val="85000"/>
                    <a:lumOff val="15000"/>
                  </a:schemeClr>
                </a:solidFill>
              </a:defRPr>
            </a:lvl1pPr>
          </a:lstStyle>
          <a:p>
            <a:r>
              <a:rPr lang="en-US"/>
              <a:t>Section heading</a:t>
            </a:r>
          </a:p>
        </p:txBody>
      </p:sp>
      <p:sp>
        <p:nvSpPr>
          <p:cNvPr id="3" name="Text Placeholder 2"/>
          <p:cNvSpPr>
            <a:spLocks noGrp="1"/>
          </p:cNvSpPr>
          <p:nvPr>
            <p:ph type="body" idx="1" hasCustomPrompt="1"/>
          </p:nvPr>
        </p:nvSpPr>
        <p:spPr>
          <a:xfrm>
            <a:off x="1097280" y="4453128"/>
            <a:ext cx="10058400" cy="1143000"/>
          </a:xfrm>
        </p:spPr>
        <p:txBody>
          <a:bodyPr lIns="91440" rIns="91440" anchor="t" anchorCtr="0">
            <a:normAutofit/>
          </a:bodyPr>
          <a:lstStyle>
            <a:lvl1pPr marL="0" indent="0">
              <a:buNone/>
              <a:defRPr sz="1400" cap="all" spc="150" baseline="0">
                <a:solidFill>
                  <a:schemeClr val="tx2"/>
                </a:solidFill>
                <a:latin typeface="+mj-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Optional subhead goes here</a:t>
            </a:r>
          </a:p>
        </p:txBody>
      </p:sp>
      <p:sp>
        <p:nvSpPr>
          <p:cNvPr id="5" name="Footer Placeholder 4"/>
          <p:cNvSpPr>
            <a:spLocks noGrp="1"/>
          </p:cNvSpPr>
          <p:nvPr>
            <p:ph type="ftr" sz="quarter" idx="11"/>
          </p:nvPr>
        </p:nvSpPr>
        <p:spPr/>
        <p:txBody>
          <a:bodyPr/>
          <a:lstStyle/>
          <a:p>
            <a:r>
              <a:rPr lang="en-US"/>
              <a:t>Booz Allen Hamilton and Client proprietary and confidential</a:t>
            </a:r>
          </a:p>
        </p:txBody>
      </p:sp>
      <p:sp>
        <p:nvSpPr>
          <p:cNvPr id="6" name="Slide Number Placeholder 5"/>
          <p:cNvSpPr>
            <a:spLocks noGrp="1"/>
          </p:cNvSpPr>
          <p:nvPr>
            <p:ph type="sldNum" sz="quarter" idx="12"/>
          </p:nvPr>
        </p:nvSpPr>
        <p:spPr/>
        <p:txBody>
          <a:bodyPr/>
          <a:lstStyle/>
          <a:p>
            <a:fld id="{24A0B7C5-74A6-1C47-8E44-EE9006F2C4D2}" type="slidenum">
              <a:rPr lang="en-US" smtClean="0"/>
              <a:t>‹#›</a:t>
            </a:fld>
            <a:endParaRPr lang="en-US"/>
          </a:p>
        </p:txBody>
      </p:sp>
      <p:cxnSp>
        <p:nvCxnSpPr>
          <p:cNvPr id="9" name="Straight Connector 8"/>
          <p:cNvCxnSpPr/>
          <p:nvPr/>
        </p:nvCxnSpPr>
        <p:spPr>
          <a:xfrm>
            <a:off x="1207659"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bwMode="auto">
          <a:xfrm>
            <a:off x="0" y="1"/>
            <a:ext cx="365760" cy="6857999"/>
          </a:xfrm>
          <a:prstGeom prst="rect">
            <a:avLst/>
          </a:prstGeom>
          <a:solidFill>
            <a:schemeClr val="accent3"/>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a:solidFill>
                  <a:schemeClr val="bg1"/>
                </a:solidFill>
              </a:rPr>
              <a:t> </a:t>
            </a: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2" name="Title 1"/>
          <p:cNvSpPr>
            <a:spLocks noGrp="1"/>
          </p:cNvSpPr>
          <p:nvPr userDrawn="1">
            <p:ph type="title" hasCustomPrompt="1"/>
          </p:nvPr>
        </p:nvSpPr>
        <p:spPr>
          <a:xfrm>
            <a:off x="251013" y="410371"/>
            <a:ext cx="11331388" cy="283100"/>
          </a:xfrm>
          <a:prstGeom prst="rect">
            <a:avLst/>
          </a:prstGeom>
        </p:spPr>
        <p:txBody>
          <a:bodyPr>
            <a:normAutofit/>
          </a:bodyPr>
          <a:lstStyle>
            <a:lvl1pPr>
              <a:defRPr sz="1400" kern="1200" spc="240" baseline="0">
                <a:latin typeface="Franklin Gothic Medium" charset="0"/>
                <a:ea typeface="Franklin Gothic Medium" charset="0"/>
                <a:cs typeface="Franklin Gothic Medium" charset="0"/>
              </a:defRPr>
            </a:lvl1pPr>
          </a:lstStyle>
          <a:p>
            <a:r>
              <a:rPr lang="en-US"/>
              <a:t>CLICK TO EDIT MASTER TITLE STYLE</a:t>
            </a:r>
          </a:p>
        </p:txBody>
      </p:sp>
      <p:sp>
        <p:nvSpPr>
          <p:cNvPr id="4" name="Rectangle 3"/>
          <p:cNvSpPr>
            <a:spLocks/>
          </p:cNvSpPr>
          <p:nvPr userDrawn="1"/>
        </p:nvSpPr>
        <p:spPr bwMode="auto">
          <a:xfrm>
            <a:off x="508000" y="1282426"/>
            <a:ext cx="4064000" cy="50421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rnd">
                <a:solidFill>
                  <a:schemeClr val="tx1"/>
                </a:solidFill>
                <a:round/>
                <a:headEnd/>
                <a:tailEnd/>
              </a14:hiddenLine>
            </a:ext>
          </a:extLst>
        </p:spPr>
        <p:txBody>
          <a:bodyPr lIns="0" tIns="0" rIns="0" bIns="0"/>
          <a:lstStyle/>
          <a:p>
            <a:pPr algn="l"/>
            <a:endParaRPr lang="en-US" sz="1600">
              <a:solidFill>
                <a:srgbClr val="343434"/>
              </a:solidFill>
              <a:latin typeface="Rockwell" charset="0"/>
              <a:cs typeface="Rockwell" charset="0"/>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Widescreen section divider">
    <p:spTree>
      <p:nvGrpSpPr>
        <p:cNvPr id="1" name=""/>
        <p:cNvGrpSpPr/>
        <p:nvPr/>
      </p:nvGrpSpPr>
      <p:grpSpPr>
        <a:xfrm>
          <a:off x="0" y="0"/>
          <a:ext cx="0" cy="0"/>
          <a:chOff x="0" y="0"/>
          <a:chExt cx="0" cy="0"/>
        </a:xfrm>
      </p:grpSpPr>
      <p:sp>
        <p:nvSpPr>
          <p:cNvPr id="8" name="Rectangle 7"/>
          <p:cNvSpPr/>
          <p:nvPr userDrawn="1"/>
        </p:nvSpPr>
        <p:spPr>
          <a:xfrm>
            <a:off x="445168" y="0"/>
            <a:ext cx="11746832" cy="6148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830179" y="3268988"/>
            <a:ext cx="10723390" cy="981308"/>
          </a:xfrm>
        </p:spPr>
        <p:txBody>
          <a:bodyPr/>
          <a:lstStyle>
            <a:lvl1pPr>
              <a:defRPr sz="4500"/>
            </a:lvl1pPr>
          </a:lstStyle>
          <a:p>
            <a:r>
              <a:rPr lang="en-US"/>
              <a:t>Section Heading</a:t>
            </a:r>
          </a:p>
        </p:txBody>
      </p:sp>
      <p:sp>
        <p:nvSpPr>
          <p:cNvPr id="3" name="Slide Number Placeholder 2"/>
          <p:cNvSpPr>
            <a:spLocks noGrp="1"/>
          </p:cNvSpPr>
          <p:nvPr>
            <p:ph type="sldNum" sz="quarter" idx="10"/>
          </p:nvPr>
        </p:nvSpPr>
        <p:spPr/>
        <p:txBody>
          <a:bodyPr/>
          <a:lstStyle/>
          <a:p>
            <a:fld id="{EACE6E22-E655-5947-A8B4-6F095FBA2C12}" type="slidenum">
              <a:rPr lang="en-US" smtClean="0"/>
              <a:pPr/>
              <a:t>‹#›</a:t>
            </a:fld>
            <a:endParaRPr lang="en-US"/>
          </a:p>
        </p:txBody>
      </p:sp>
      <p:sp>
        <p:nvSpPr>
          <p:cNvPr id="4" name="Footer Placeholder 3"/>
          <p:cNvSpPr>
            <a:spLocks noGrp="1"/>
          </p:cNvSpPr>
          <p:nvPr>
            <p:ph type="ftr" sz="quarter" idx="11"/>
          </p:nvPr>
        </p:nvSpPr>
        <p:spPr>
          <a:xfrm>
            <a:off x="830179" y="6400451"/>
            <a:ext cx="5345353" cy="457549"/>
          </a:xfrm>
        </p:spPr>
        <p:txBody>
          <a:bodyPr/>
          <a:lstStyle/>
          <a:p>
            <a:r>
              <a:rPr lang="en-US"/>
              <a:t>Booz Allen Hamilton and Client proprietary and confidential</a:t>
            </a:r>
          </a:p>
        </p:txBody>
      </p:sp>
      <p:cxnSp>
        <p:nvCxnSpPr>
          <p:cNvPr id="5" name="Straight Connector 4"/>
          <p:cNvCxnSpPr/>
          <p:nvPr userDrawn="1"/>
        </p:nvCxnSpPr>
        <p:spPr>
          <a:xfrm>
            <a:off x="813837" y="4255571"/>
            <a:ext cx="1072338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 Placeholder 2"/>
          <p:cNvSpPr>
            <a:spLocks noGrp="1"/>
          </p:cNvSpPr>
          <p:nvPr>
            <p:ph type="body" idx="1" hasCustomPrompt="1"/>
          </p:nvPr>
        </p:nvSpPr>
        <p:spPr>
          <a:xfrm>
            <a:off x="822960" y="4453128"/>
            <a:ext cx="10714266" cy="1143000"/>
          </a:xfrm>
        </p:spPr>
        <p:txBody>
          <a:bodyPr lIns="91440" rIns="91440" anchor="t" anchorCtr="0">
            <a:normAutofit/>
          </a:bodyPr>
          <a:lstStyle>
            <a:lvl1pPr marL="0" indent="0">
              <a:buNone/>
              <a:defRPr sz="1400" b="1" i="0" cap="all" spc="150" baseline="0">
                <a:solidFill>
                  <a:schemeClr val="tx2"/>
                </a:solidFill>
                <a:latin typeface="+mj-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Optional subhead goes here</a:t>
            </a:r>
          </a:p>
        </p:txBody>
      </p:sp>
      <p:sp>
        <p:nvSpPr>
          <p:cNvPr id="15" name="Rectangle 14"/>
          <p:cNvSpPr/>
          <p:nvPr userDrawn="1"/>
        </p:nvSpPr>
        <p:spPr>
          <a:xfrm>
            <a:off x="675861" y="6148137"/>
            <a:ext cx="11171582" cy="7098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hoto">
    <p:spTree>
      <p:nvGrpSpPr>
        <p:cNvPr id="1" name=""/>
        <p:cNvGrpSpPr/>
        <p:nvPr/>
      </p:nvGrpSpPr>
      <p:grpSpPr>
        <a:xfrm>
          <a:off x="0" y="0"/>
          <a:ext cx="0" cy="0"/>
          <a:chOff x="0" y="0"/>
          <a:chExt cx="0" cy="0"/>
        </a:xfrm>
      </p:grpSpPr>
      <p:sp>
        <p:nvSpPr>
          <p:cNvPr id="12" name="Content Placeholder 11"/>
          <p:cNvSpPr>
            <a:spLocks noGrp="1"/>
          </p:cNvSpPr>
          <p:nvPr>
            <p:ph sz="quarter" idx="13"/>
          </p:nvPr>
        </p:nvSpPr>
        <p:spPr>
          <a:xfrm>
            <a:off x="4783138" y="1407445"/>
            <a:ext cx="6770687" cy="4705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a:lstStyle/>
          <a:p>
            <a:r>
              <a:rPr lang="en-US"/>
              <a:t>Click to edit Master title style</a:t>
            </a:r>
          </a:p>
        </p:txBody>
      </p:sp>
      <p:sp>
        <p:nvSpPr>
          <p:cNvPr id="13" name="Slide Number Placeholder 15"/>
          <p:cNvSpPr>
            <a:spLocks noGrp="1"/>
          </p:cNvSpPr>
          <p:nvPr>
            <p:ph type="sldNum" sz="quarter" idx="4"/>
          </p:nvPr>
        </p:nvSpPr>
        <p:spPr>
          <a:xfrm>
            <a:off x="8926674" y="6417310"/>
            <a:ext cx="2626895" cy="440690"/>
          </a:xfrm>
          <a:prstGeom prst="rect">
            <a:avLst/>
          </a:prstGeom>
        </p:spPr>
        <p:txBody>
          <a:bodyPr vert="horz" lIns="91440" tIns="45720" rIns="91440" bIns="45720" rtlCol="0" anchor="ctr"/>
          <a:lstStyle>
            <a:lvl1pPr algn="r">
              <a:defRPr sz="1000">
                <a:solidFill>
                  <a:sysClr val="windowText" lastClr="000000"/>
                </a:solidFill>
              </a:defRPr>
            </a:lvl1pPr>
          </a:lstStyle>
          <a:p>
            <a:fld id="{EACE6E22-E655-5947-A8B4-6F095FBA2C12}" type="slidenum">
              <a:rPr lang="en-US" smtClean="0"/>
              <a:pPr/>
              <a:t>‹#›</a:t>
            </a:fld>
            <a:endParaRPr lang="en-US"/>
          </a:p>
        </p:txBody>
      </p:sp>
      <p:sp>
        <p:nvSpPr>
          <p:cNvPr id="14" name="Footer Placeholder 13"/>
          <p:cNvSpPr>
            <a:spLocks noGrp="1"/>
          </p:cNvSpPr>
          <p:nvPr>
            <p:ph type="ftr" sz="quarter" idx="3"/>
          </p:nvPr>
        </p:nvSpPr>
        <p:spPr>
          <a:xfrm>
            <a:off x="4782890" y="6400451"/>
            <a:ext cx="4905863" cy="457549"/>
          </a:xfrm>
          <a:prstGeom prst="rect">
            <a:avLst/>
          </a:prstGeom>
          <a:noFill/>
        </p:spPr>
        <p:txBody>
          <a:bodyPr vert="horz" lIns="0" tIns="0" rIns="0" bIns="0" rtlCol="0" anchor="ctr"/>
          <a:lstStyle>
            <a:lvl1pPr marL="11113" indent="0" algn="l">
              <a:tabLst/>
              <a:defRPr sz="700" i="1">
                <a:solidFill>
                  <a:schemeClr val="tx1"/>
                </a:solidFill>
                <a:latin typeface="Georgia" charset="0"/>
                <a:ea typeface="Georgia" charset="0"/>
                <a:cs typeface="Georgia" charset="0"/>
              </a:defRPr>
            </a:lvl1pPr>
          </a:lstStyle>
          <a:p>
            <a:r>
              <a:rPr lang="en-US"/>
              <a:t>Booz Allen Hamilton and Client proprietary and confidential</a:t>
            </a:r>
          </a:p>
        </p:txBody>
      </p:sp>
      <p:sp>
        <p:nvSpPr>
          <p:cNvPr id="6" name="Picture Placeholder 3"/>
          <p:cNvSpPr>
            <a:spLocks noGrp="1"/>
          </p:cNvSpPr>
          <p:nvPr>
            <p:ph type="pic" sz="quarter" idx="14"/>
          </p:nvPr>
        </p:nvSpPr>
        <p:spPr>
          <a:xfrm>
            <a:off x="365802" y="1"/>
            <a:ext cx="3924300" cy="6857999"/>
          </a:xfrm>
          <a:solidFill>
            <a:schemeClr val="bg1"/>
          </a:solidFill>
        </p:spPr>
        <p:txBody>
          <a:bodyPr/>
          <a:lstStyle/>
          <a:p>
            <a:endParaRPr lang="en-US"/>
          </a:p>
        </p:txBody>
      </p:sp>
    </p:spTree>
    <p:extLst>
      <p:ext uri="{BB962C8B-B14F-4D97-AF65-F5344CB8AC3E}">
        <p14:creationId xmlns:p14="http://schemas.microsoft.com/office/powerpoint/2010/main" val="3853731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2 col photo">
    <p:spTree>
      <p:nvGrpSpPr>
        <p:cNvPr id="1" name=""/>
        <p:cNvGrpSpPr/>
        <p:nvPr/>
      </p:nvGrpSpPr>
      <p:grpSpPr>
        <a:xfrm>
          <a:off x="0" y="0"/>
          <a:ext cx="0" cy="0"/>
          <a:chOff x="0" y="0"/>
          <a:chExt cx="0" cy="0"/>
        </a:xfrm>
      </p:grpSpPr>
      <p:sp>
        <p:nvSpPr>
          <p:cNvPr id="12" name="Content Placeholder 11"/>
          <p:cNvSpPr>
            <a:spLocks noGrp="1"/>
          </p:cNvSpPr>
          <p:nvPr>
            <p:ph sz="quarter" idx="13"/>
          </p:nvPr>
        </p:nvSpPr>
        <p:spPr>
          <a:xfrm>
            <a:off x="4783139" y="1407445"/>
            <a:ext cx="3302082" cy="4705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a:lstStyle/>
          <a:p>
            <a:r>
              <a:rPr lang="en-US"/>
              <a:t>Click to edit Master title style</a:t>
            </a:r>
          </a:p>
        </p:txBody>
      </p:sp>
      <p:sp>
        <p:nvSpPr>
          <p:cNvPr id="13" name="Slide Number Placeholder 15"/>
          <p:cNvSpPr>
            <a:spLocks noGrp="1"/>
          </p:cNvSpPr>
          <p:nvPr>
            <p:ph type="sldNum" sz="quarter" idx="4"/>
          </p:nvPr>
        </p:nvSpPr>
        <p:spPr>
          <a:xfrm>
            <a:off x="8926674" y="6417310"/>
            <a:ext cx="2633247" cy="440690"/>
          </a:xfrm>
          <a:prstGeom prst="rect">
            <a:avLst/>
          </a:prstGeom>
        </p:spPr>
        <p:txBody>
          <a:bodyPr vert="horz" lIns="91440" tIns="45720" rIns="91440" bIns="45720" rtlCol="0" anchor="ctr"/>
          <a:lstStyle>
            <a:lvl1pPr algn="r">
              <a:defRPr sz="1000">
                <a:solidFill>
                  <a:sysClr val="windowText" lastClr="000000"/>
                </a:solidFill>
              </a:defRPr>
            </a:lvl1pPr>
          </a:lstStyle>
          <a:p>
            <a:fld id="{EACE6E22-E655-5947-A8B4-6F095FBA2C12}" type="slidenum">
              <a:rPr lang="en-US" smtClean="0"/>
              <a:pPr/>
              <a:t>‹#›</a:t>
            </a:fld>
            <a:endParaRPr lang="en-US"/>
          </a:p>
        </p:txBody>
      </p:sp>
      <p:sp>
        <p:nvSpPr>
          <p:cNvPr id="14" name="Footer Placeholder 13"/>
          <p:cNvSpPr>
            <a:spLocks noGrp="1"/>
          </p:cNvSpPr>
          <p:nvPr>
            <p:ph type="ftr" sz="quarter" idx="3"/>
          </p:nvPr>
        </p:nvSpPr>
        <p:spPr>
          <a:xfrm>
            <a:off x="4782890" y="6400451"/>
            <a:ext cx="4905863" cy="457549"/>
          </a:xfrm>
          <a:prstGeom prst="rect">
            <a:avLst/>
          </a:prstGeom>
          <a:noFill/>
        </p:spPr>
        <p:txBody>
          <a:bodyPr vert="horz" lIns="0" tIns="0" rIns="0" bIns="0" rtlCol="0" anchor="ctr"/>
          <a:lstStyle>
            <a:lvl1pPr marL="11113" indent="0" algn="l">
              <a:tabLst/>
              <a:defRPr sz="700" i="1">
                <a:solidFill>
                  <a:schemeClr val="tx1"/>
                </a:solidFill>
                <a:latin typeface="Georgia" charset="0"/>
                <a:ea typeface="Georgia" charset="0"/>
                <a:cs typeface="Georgia" charset="0"/>
              </a:defRPr>
            </a:lvl1pPr>
          </a:lstStyle>
          <a:p>
            <a:r>
              <a:rPr lang="en-US"/>
              <a:t>Booz Allen Hamilton and Client proprietary and confidential</a:t>
            </a:r>
          </a:p>
        </p:txBody>
      </p:sp>
      <p:sp>
        <p:nvSpPr>
          <p:cNvPr id="9" name="Content Placeholder 11"/>
          <p:cNvSpPr>
            <a:spLocks noGrp="1"/>
          </p:cNvSpPr>
          <p:nvPr>
            <p:ph sz="quarter" idx="14"/>
          </p:nvPr>
        </p:nvSpPr>
        <p:spPr>
          <a:xfrm>
            <a:off x="8257839" y="1407445"/>
            <a:ext cx="3302082" cy="4705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3"/>
          <p:cNvSpPr>
            <a:spLocks noGrp="1"/>
          </p:cNvSpPr>
          <p:nvPr>
            <p:ph type="pic" sz="quarter" idx="15"/>
          </p:nvPr>
        </p:nvSpPr>
        <p:spPr>
          <a:xfrm>
            <a:off x="365802" y="1"/>
            <a:ext cx="3924300" cy="6857999"/>
          </a:xfrm>
          <a:solidFill>
            <a:schemeClr val="bg1"/>
          </a:solidFill>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Graphics Photo">
    <p:spTree>
      <p:nvGrpSpPr>
        <p:cNvPr id="1" name=""/>
        <p:cNvGrpSpPr/>
        <p:nvPr/>
      </p:nvGrpSpPr>
      <p:grpSpPr>
        <a:xfrm>
          <a:off x="0" y="0"/>
          <a:ext cx="0" cy="0"/>
          <a:chOff x="0" y="0"/>
          <a:chExt cx="0" cy="0"/>
        </a:xfrm>
      </p:grpSpPr>
      <p:sp>
        <p:nvSpPr>
          <p:cNvPr id="12" name="Content Placeholder 11"/>
          <p:cNvSpPr>
            <a:spLocks noGrp="1"/>
          </p:cNvSpPr>
          <p:nvPr>
            <p:ph sz="quarter" idx="13"/>
          </p:nvPr>
        </p:nvSpPr>
        <p:spPr>
          <a:xfrm>
            <a:off x="4783139" y="1407445"/>
            <a:ext cx="6770430" cy="349166"/>
          </a:xfrm>
        </p:spPr>
        <p:txBody>
          <a:bodyPr/>
          <a:lstStyle/>
          <a:p>
            <a:pPr lvl="0"/>
            <a:r>
              <a:rPr lang="en-US"/>
              <a:t>Click to edit Master text styles</a:t>
            </a:r>
          </a:p>
        </p:txBody>
      </p:sp>
      <p:sp>
        <p:nvSpPr>
          <p:cNvPr id="7" name="Title 6"/>
          <p:cNvSpPr>
            <a:spLocks noGrp="1"/>
          </p:cNvSpPr>
          <p:nvPr>
            <p:ph type="title"/>
          </p:nvPr>
        </p:nvSpPr>
        <p:spPr/>
        <p:txBody>
          <a:bodyPr/>
          <a:lstStyle/>
          <a:p>
            <a:r>
              <a:rPr lang="en-US"/>
              <a:t>Click to edit Master title style</a:t>
            </a:r>
          </a:p>
        </p:txBody>
      </p:sp>
      <p:sp>
        <p:nvSpPr>
          <p:cNvPr id="13" name="Slide Number Placeholder 15"/>
          <p:cNvSpPr>
            <a:spLocks noGrp="1"/>
          </p:cNvSpPr>
          <p:nvPr>
            <p:ph type="sldNum" sz="quarter" idx="4"/>
          </p:nvPr>
        </p:nvSpPr>
        <p:spPr>
          <a:xfrm>
            <a:off x="8926674" y="6417310"/>
            <a:ext cx="2626895" cy="440690"/>
          </a:xfrm>
          <a:prstGeom prst="rect">
            <a:avLst/>
          </a:prstGeom>
        </p:spPr>
        <p:txBody>
          <a:bodyPr vert="horz" lIns="91440" tIns="45720" rIns="91440" bIns="45720" rtlCol="0" anchor="ctr"/>
          <a:lstStyle>
            <a:lvl1pPr algn="r">
              <a:defRPr sz="1000">
                <a:solidFill>
                  <a:sysClr val="windowText" lastClr="000000"/>
                </a:solidFill>
              </a:defRPr>
            </a:lvl1pPr>
          </a:lstStyle>
          <a:p>
            <a:fld id="{EACE6E22-E655-5947-A8B4-6F095FBA2C12}" type="slidenum">
              <a:rPr lang="en-US" smtClean="0"/>
              <a:pPr/>
              <a:t>‹#›</a:t>
            </a:fld>
            <a:endParaRPr lang="en-US"/>
          </a:p>
        </p:txBody>
      </p:sp>
      <p:sp>
        <p:nvSpPr>
          <p:cNvPr id="14" name="Footer Placeholder 13"/>
          <p:cNvSpPr>
            <a:spLocks noGrp="1"/>
          </p:cNvSpPr>
          <p:nvPr>
            <p:ph type="ftr" sz="quarter" idx="3"/>
          </p:nvPr>
        </p:nvSpPr>
        <p:spPr>
          <a:xfrm>
            <a:off x="4782890" y="6400451"/>
            <a:ext cx="4905863" cy="457549"/>
          </a:xfrm>
          <a:prstGeom prst="rect">
            <a:avLst/>
          </a:prstGeom>
          <a:noFill/>
        </p:spPr>
        <p:txBody>
          <a:bodyPr vert="horz" lIns="0" tIns="0" rIns="0" bIns="0" rtlCol="0" anchor="ctr"/>
          <a:lstStyle>
            <a:lvl1pPr marL="11113" indent="0" algn="l">
              <a:tabLst/>
              <a:defRPr sz="700" i="1">
                <a:solidFill>
                  <a:schemeClr val="tx1"/>
                </a:solidFill>
                <a:latin typeface="Georgia" charset="0"/>
                <a:ea typeface="Georgia" charset="0"/>
                <a:cs typeface="Georgia" charset="0"/>
              </a:defRPr>
            </a:lvl1pPr>
          </a:lstStyle>
          <a:p>
            <a:r>
              <a:rPr lang="en-US"/>
              <a:t>Booz Allen Hamilton and Client proprietary and confidential</a:t>
            </a:r>
          </a:p>
        </p:txBody>
      </p:sp>
      <p:sp>
        <p:nvSpPr>
          <p:cNvPr id="6" name="Picture Placeholder 3"/>
          <p:cNvSpPr>
            <a:spLocks noGrp="1"/>
          </p:cNvSpPr>
          <p:nvPr>
            <p:ph type="pic" sz="quarter" idx="14"/>
          </p:nvPr>
        </p:nvSpPr>
        <p:spPr>
          <a:xfrm>
            <a:off x="365802" y="1"/>
            <a:ext cx="3924300" cy="6857999"/>
          </a:xfrm>
          <a:solidFill>
            <a:schemeClr val="bg1"/>
          </a:solidFill>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Charts Photo">
    <p:spTree>
      <p:nvGrpSpPr>
        <p:cNvPr id="1" name=""/>
        <p:cNvGrpSpPr/>
        <p:nvPr/>
      </p:nvGrpSpPr>
      <p:grpSpPr>
        <a:xfrm>
          <a:off x="0" y="0"/>
          <a:ext cx="0" cy="0"/>
          <a:chOff x="0" y="0"/>
          <a:chExt cx="0" cy="0"/>
        </a:xfrm>
      </p:grpSpPr>
      <p:sp>
        <p:nvSpPr>
          <p:cNvPr id="12" name="Content Placeholder 11"/>
          <p:cNvSpPr>
            <a:spLocks noGrp="1"/>
          </p:cNvSpPr>
          <p:nvPr>
            <p:ph sz="quarter" idx="13"/>
          </p:nvPr>
        </p:nvSpPr>
        <p:spPr>
          <a:xfrm>
            <a:off x="4783139" y="1407445"/>
            <a:ext cx="6770430" cy="349166"/>
          </a:xfrm>
        </p:spPr>
        <p:txBody>
          <a:bodyPr/>
          <a:lstStyle/>
          <a:p>
            <a:pPr lvl="0"/>
            <a:r>
              <a:rPr lang="en-US"/>
              <a:t>Click to edit Master text styles</a:t>
            </a:r>
          </a:p>
        </p:txBody>
      </p:sp>
      <p:sp>
        <p:nvSpPr>
          <p:cNvPr id="7" name="Title 6"/>
          <p:cNvSpPr>
            <a:spLocks noGrp="1"/>
          </p:cNvSpPr>
          <p:nvPr>
            <p:ph type="title"/>
          </p:nvPr>
        </p:nvSpPr>
        <p:spPr/>
        <p:txBody>
          <a:bodyPr/>
          <a:lstStyle/>
          <a:p>
            <a:r>
              <a:rPr lang="en-US"/>
              <a:t>Click to edit Master title style</a:t>
            </a:r>
          </a:p>
        </p:txBody>
      </p:sp>
      <p:sp>
        <p:nvSpPr>
          <p:cNvPr id="13" name="Slide Number Placeholder 15"/>
          <p:cNvSpPr>
            <a:spLocks noGrp="1"/>
          </p:cNvSpPr>
          <p:nvPr>
            <p:ph type="sldNum" sz="quarter" idx="4"/>
          </p:nvPr>
        </p:nvSpPr>
        <p:spPr>
          <a:xfrm>
            <a:off x="8926674" y="6417310"/>
            <a:ext cx="2626895" cy="440690"/>
          </a:xfrm>
          <a:prstGeom prst="rect">
            <a:avLst/>
          </a:prstGeom>
        </p:spPr>
        <p:txBody>
          <a:bodyPr vert="horz" lIns="91440" tIns="45720" rIns="91440" bIns="45720" rtlCol="0" anchor="ctr"/>
          <a:lstStyle>
            <a:lvl1pPr algn="r">
              <a:defRPr sz="1000">
                <a:solidFill>
                  <a:sysClr val="windowText" lastClr="000000"/>
                </a:solidFill>
              </a:defRPr>
            </a:lvl1pPr>
          </a:lstStyle>
          <a:p>
            <a:fld id="{EACE6E22-E655-5947-A8B4-6F095FBA2C12}" type="slidenum">
              <a:rPr lang="en-US" smtClean="0"/>
              <a:pPr/>
              <a:t>‹#›</a:t>
            </a:fld>
            <a:endParaRPr lang="en-US"/>
          </a:p>
        </p:txBody>
      </p:sp>
      <p:sp>
        <p:nvSpPr>
          <p:cNvPr id="14" name="Footer Placeholder 13"/>
          <p:cNvSpPr>
            <a:spLocks noGrp="1"/>
          </p:cNvSpPr>
          <p:nvPr>
            <p:ph type="ftr" sz="quarter" idx="3"/>
          </p:nvPr>
        </p:nvSpPr>
        <p:spPr>
          <a:xfrm>
            <a:off x="4782890" y="6400451"/>
            <a:ext cx="4905863" cy="457549"/>
          </a:xfrm>
          <a:prstGeom prst="rect">
            <a:avLst/>
          </a:prstGeom>
          <a:noFill/>
        </p:spPr>
        <p:txBody>
          <a:bodyPr vert="horz" lIns="0" tIns="0" rIns="0" bIns="0" rtlCol="0" anchor="ctr"/>
          <a:lstStyle>
            <a:lvl1pPr marL="11113" indent="0" algn="l">
              <a:tabLst/>
              <a:defRPr sz="700" i="1">
                <a:solidFill>
                  <a:schemeClr val="tx1"/>
                </a:solidFill>
                <a:latin typeface="Georgia" charset="0"/>
                <a:ea typeface="Georgia" charset="0"/>
                <a:cs typeface="Georgia" charset="0"/>
              </a:defRPr>
            </a:lvl1pPr>
          </a:lstStyle>
          <a:p>
            <a:r>
              <a:rPr lang="en-US"/>
              <a:t>Booz Allen Hamilton and Client proprietary and confidential</a:t>
            </a:r>
          </a:p>
        </p:txBody>
      </p:sp>
      <p:sp>
        <p:nvSpPr>
          <p:cNvPr id="6" name="Chart Placeholder 4"/>
          <p:cNvSpPr>
            <a:spLocks noGrp="1"/>
          </p:cNvSpPr>
          <p:nvPr>
            <p:ph type="chart" sz="quarter" idx="12"/>
          </p:nvPr>
        </p:nvSpPr>
        <p:spPr>
          <a:xfrm>
            <a:off x="4782478" y="2780284"/>
            <a:ext cx="3385751" cy="2773565"/>
          </a:xfrm>
        </p:spPr>
        <p:txBody>
          <a:bodyPr/>
          <a:lstStyle/>
          <a:p>
            <a:endParaRPr lang="en-US"/>
          </a:p>
        </p:txBody>
      </p:sp>
      <p:sp>
        <p:nvSpPr>
          <p:cNvPr id="8" name="Chart Placeholder 4"/>
          <p:cNvSpPr>
            <a:spLocks noGrp="1"/>
          </p:cNvSpPr>
          <p:nvPr>
            <p:ph type="chart" sz="quarter" idx="14"/>
          </p:nvPr>
        </p:nvSpPr>
        <p:spPr>
          <a:xfrm>
            <a:off x="8192531" y="2780285"/>
            <a:ext cx="3361864" cy="2773565"/>
          </a:xfrm>
        </p:spPr>
        <p:txBody>
          <a:bodyPr/>
          <a:lstStyle/>
          <a:p>
            <a:endParaRPr lang="en-US"/>
          </a:p>
        </p:txBody>
      </p:sp>
      <p:sp>
        <p:nvSpPr>
          <p:cNvPr id="9" name="Picture Placeholder 3"/>
          <p:cNvSpPr>
            <a:spLocks noGrp="1"/>
          </p:cNvSpPr>
          <p:nvPr>
            <p:ph type="pic" sz="quarter" idx="15"/>
          </p:nvPr>
        </p:nvSpPr>
        <p:spPr>
          <a:xfrm>
            <a:off x="365802" y="1"/>
            <a:ext cx="3924300" cy="6857999"/>
          </a:xfrm>
          <a:solidFill>
            <a:schemeClr val="bg1"/>
          </a:solidFill>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genda Photo">
    <p:spTree>
      <p:nvGrpSpPr>
        <p:cNvPr id="1" name=""/>
        <p:cNvGrpSpPr/>
        <p:nvPr/>
      </p:nvGrpSpPr>
      <p:grpSpPr>
        <a:xfrm>
          <a:off x="0" y="0"/>
          <a:ext cx="0" cy="0"/>
          <a:chOff x="0" y="0"/>
          <a:chExt cx="0" cy="0"/>
        </a:xfrm>
      </p:grpSpPr>
      <p:sp>
        <p:nvSpPr>
          <p:cNvPr id="12" name="Content Placeholder 11"/>
          <p:cNvSpPr>
            <a:spLocks noGrp="1"/>
          </p:cNvSpPr>
          <p:nvPr>
            <p:ph sz="quarter" idx="13"/>
          </p:nvPr>
        </p:nvSpPr>
        <p:spPr>
          <a:xfrm>
            <a:off x="4783139" y="1407444"/>
            <a:ext cx="6770430" cy="3332997"/>
          </a:xfrm>
        </p:spPr>
        <p:txBody>
          <a:bodyPr/>
          <a:lstStyle>
            <a:lvl1pPr>
              <a:lnSpc>
                <a:spcPts val="2000"/>
              </a:lnSpc>
              <a:defRPr sz="1600" i="0" cap="all" spc="100" baseline="0">
                <a:latin typeface="Calibri" charset="0"/>
                <a:ea typeface="Calibri" charset="0"/>
                <a:cs typeface="Calibri" charset="0"/>
              </a:defRPr>
            </a:lvl1pPr>
          </a:lstStyle>
          <a:p>
            <a:pPr lvl="0"/>
            <a:r>
              <a:rPr lang="en-US"/>
              <a:t>Click to edit Master text styles</a:t>
            </a:r>
          </a:p>
        </p:txBody>
      </p:sp>
      <p:sp>
        <p:nvSpPr>
          <p:cNvPr id="7" name="Title 6"/>
          <p:cNvSpPr>
            <a:spLocks noGrp="1"/>
          </p:cNvSpPr>
          <p:nvPr>
            <p:ph type="title" hasCustomPrompt="1"/>
          </p:nvPr>
        </p:nvSpPr>
        <p:spPr/>
        <p:txBody>
          <a:bodyPr/>
          <a:lstStyle/>
          <a:p>
            <a:r>
              <a:rPr lang="en-US"/>
              <a:t>Agenda</a:t>
            </a:r>
          </a:p>
        </p:txBody>
      </p:sp>
      <p:sp>
        <p:nvSpPr>
          <p:cNvPr id="13" name="Slide Number Placeholder 15"/>
          <p:cNvSpPr>
            <a:spLocks noGrp="1"/>
          </p:cNvSpPr>
          <p:nvPr>
            <p:ph type="sldNum" sz="quarter" idx="4"/>
          </p:nvPr>
        </p:nvSpPr>
        <p:spPr>
          <a:xfrm>
            <a:off x="8926674" y="6417310"/>
            <a:ext cx="2626895" cy="440690"/>
          </a:xfrm>
          <a:prstGeom prst="rect">
            <a:avLst/>
          </a:prstGeom>
        </p:spPr>
        <p:txBody>
          <a:bodyPr vert="horz" lIns="91440" tIns="45720" rIns="91440" bIns="45720" rtlCol="0" anchor="ctr"/>
          <a:lstStyle>
            <a:lvl1pPr algn="r">
              <a:defRPr sz="1000">
                <a:solidFill>
                  <a:sysClr val="windowText" lastClr="000000"/>
                </a:solidFill>
              </a:defRPr>
            </a:lvl1pPr>
          </a:lstStyle>
          <a:p>
            <a:fld id="{EACE6E22-E655-5947-A8B4-6F095FBA2C12}" type="slidenum">
              <a:rPr lang="en-US" smtClean="0"/>
              <a:pPr/>
              <a:t>‹#›</a:t>
            </a:fld>
            <a:endParaRPr lang="en-US"/>
          </a:p>
        </p:txBody>
      </p:sp>
      <p:sp>
        <p:nvSpPr>
          <p:cNvPr id="14" name="Footer Placeholder 13"/>
          <p:cNvSpPr>
            <a:spLocks noGrp="1"/>
          </p:cNvSpPr>
          <p:nvPr>
            <p:ph type="ftr" sz="quarter" idx="3"/>
          </p:nvPr>
        </p:nvSpPr>
        <p:spPr>
          <a:xfrm>
            <a:off x="4782891" y="6400451"/>
            <a:ext cx="3675310" cy="457549"/>
          </a:xfrm>
          <a:prstGeom prst="rect">
            <a:avLst/>
          </a:prstGeom>
          <a:noFill/>
        </p:spPr>
        <p:txBody>
          <a:bodyPr vert="horz" lIns="0" tIns="0" rIns="0" bIns="0" rtlCol="0" anchor="ctr"/>
          <a:lstStyle>
            <a:lvl1pPr marL="11113" indent="0" algn="l">
              <a:tabLst/>
              <a:defRPr sz="700" i="1">
                <a:solidFill>
                  <a:schemeClr val="tx1"/>
                </a:solidFill>
                <a:latin typeface="Georgia" charset="0"/>
                <a:ea typeface="Georgia" charset="0"/>
                <a:cs typeface="Georgia" charset="0"/>
              </a:defRPr>
            </a:lvl1pPr>
          </a:lstStyle>
          <a:p>
            <a:r>
              <a:rPr lang="en-US"/>
              <a:t>Booz Allen Hamilton and Client proprietary and confidential</a:t>
            </a:r>
          </a:p>
        </p:txBody>
      </p:sp>
      <p:sp>
        <p:nvSpPr>
          <p:cNvPr id="6" name="Picture Placeholder 3"/>
          <p:cNvSpPr>
            <a:spLocks noGrp="1"/>
          </p:cNvSpPr>
          <p:nvPr>
            <p:ph type="pic" sz="quarter" idx="14"/>
          </p:nvPr>
        </p:nvSpPr>
        <p:spPr>
          <a:xfrm>
            <a:off x="365802" y="1"/>
            <a:ext cx="3924300" cy="6857999"/>
          </a:xfrm>
          <a:solidFill>
            <a:schemeClr val="bg1"/>
          </a:solidFill>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theme" Target="../theme/theme3.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10" Type="http://schemas.openxmlformats.org/officeDocument/2006/relationships/slideLayout" Target="../slideLayouts/slideLayout36.xml"/><Relationship Id="rId19" Type="http://schemas.openxmlformats.org/officeDocument/2006/relationships/slideLayout" Target="../slideLayouts/slideLayout45.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bwMode="auto">
          <a:xfrm>
            <a:off x="0" y="1"/>
            <a:ext cx="365760" cy="6857999"/>
          </a:xfrm>
          <a:prstGeom prst="rect">
            <a:avLst/>
          </a:prstGeom>
          <a:solidFill>
            <a:schemeClr val="accent3"/>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a:solidFill>
                  <a:schemeClr val="bg1"/>
                </a:solidFill>
              </a:rPr>
              <a:t> </a:t>
            </a:r>
          </a:p>
        </p:txBody>
      </p:sp>
      <p:sp>
        <p:nvSpPr>
          <p:cNvPr id="10" name="Slide Number Placeholder 15"/>
          <p:cNvSpPr>
            <a:spLocks noGrp="1"/>
          </p:cNvSpPr>
          <p:nvPr>
            <p:ph type="sldNum" sz="quarter" idx="4"/>
          </p:nvPr>
        </p:nvSpPr>
        <p:spPr>
          <a:xfrm>
            <a:off x="9931400" y="6417310"/>
            <a:ext cx="1622168" cy="440690"/>
          </a:xfrm>
          <a:prstGeom prst="rect">
            <a:avLst/>
          </a:prstGeom>
        </p:spPr>
        <p:txBody>
          <a:bodyPr vert="horz" lIns="91440" tIns="45720" rIns="91440" bIns="45720" rtlCol="0" anchor="ctr"/>
          <a:lstStyle>
            <a:lvl1pPr algn="r">
              <a:defRPr sz="1000">
                <a:solidFill>
                  <a:sysClr val="windowText" lastClr="000000"/>
                </a:solidFill>
              </a:defRPr>
            </a:lvl1pPr>
          </a:lstStyle>
          <a:p>
            <a:fld id="{EACE6E22-E655-5947-A8B4-6F095FBA2C12}" type="slidenum">
              <a:rPr lang="en-US" smtClean="0"/>
              <a:pPr/>
              <a:t>‹#›</a:t>
            </a:fld>
            <a:endParaRPr lang="en-US"/>
          </a:p>
        </p:txBody>
      </p:sp>
      <p:sp>
        <p:nvSpPr>
          <p:cNvPr id="11" name="Footer Placeholder 13"/>
          <p:cNvSpPr>
            <a:spLocks noGrp="1"/>
          </p:cNvSpPr>
          <p:nvPr>
            <p:ph type="ftr" sz="quarter" idx="3"/>
          </p:nvPr>
        </p:nvSpPr>
        <p:spPr>
          <a:xfrm>
            <a:off x="4782890" y="6400451"/>
            <a:ext cx="4905863" cy="457549"/>
          </a:xfrm>
          <a:prstGeom prst="rect">
            <a:avLst/>
          </a:prstGeom>
          <a:noFill/>
        </p:spPr>
        <p:txBody>
          <a:bodyPr vert="horz" lIns="0" tIns="0" rIns="0" bIns="0" rtlCol="0" anchor="ctr"/>
          <a:lstStyle>
            <a:lvl1pPr marL="11113" indent="0" algn="l">
              <a:tabLst/>
              <a:defRPr sz="700" i="1">
                <a:solidFill>
                  <a:schemeClr val="tx1"/>
                </a:solidFill>
                <a:latin typeface="Georgia" charset="0"/>
                <a:ea typeface="Georgia" charset="0"/>
                <a:cs typeface="Georgia" charset="0"/>
              </a:defRPr>
            </a:lvl1pPr>
          </a:lstStyle>
          <a:p>
            <a:r>
              <a:rPr lang="en-US"/>
              <a:t>Booz Allen Hamilton and Client proprietary and confidential</a:t>
            </a:r>
          </a:p>
        </p:txBody>
      </p:sp>
      <p:sp>
        <p:nvSpPr>
          <p:cNvPr id="12" name="Title Placeholder 1"/>
          <p:cNvSpPr>
            <a:spLocks noGrp="1"/>
          </p:cNvSpPr>
          <p:nvPr>
            <p:ph type="title"/>
          </p:nvPr>
        </p:nvSpPr>
        <p:spPr>
          <a:xfrm>
            <a:off x="4782889" y="212962"/>
            <a:ext cx="6770680" cy="981308"/>
          </a:xfrm>
          <a:prstGeom prst="rect">
            <a:avLst/>
          </a:prstGeom>
        </p:spPr>
        <p:txBody>
          <a:bodyPr vert="horz" lIns="0" tIns="0" rIns="0" bIns="0" rtlCol="0" anchor="b">
            <a:noAutofit/>
          </a:bodyPr>
          <a:lstStyle/>
          <a:p>
            <a:r>
              <a:rPr lang="en-US"/>
              <a:t>Click to edit Master title style</a:t>
            </a:r>
          </a:p>
        </p:txBody>
      </p:sp>
      <p:sp>
        <p:nvSpPr>
          <p:cNvPr id="13" name="Text Placeholder 2"/>
          <p:cNvSpPr>
            <a:spLocks noGrp="1"/>
          </p:cNvSpPr>
          <p:nvPr>
            <p:ph type="body" idx="1"/>
          </p:nvPr>
        </p:nvSpPr>
        <p:spPr>
          <a:xfrm>
            <a:off x="4782890" y="1395713"/>
            <a:ext cx="6770678" cy="4626943"/>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sz="1400" i="1"/>
              <a:t>Source info</a:t>
            </a:r>
            <a:endParaRPr lang="en-US"/>
          </a:p>
        </p:txBody>
      </p:sp>
      <p:cxnSp>
        <p:nvCxnSpPr>
          <p:cNvPr id="14" name="Straight Connector 13"/>
          <p:cNvCxnSpPr/>
          <p:nvPr userDrawn="1"/>
        </p:nvCxnSpPr>
        <p:spPr>
          <a:xfrm>
            <a:off x="4782889" y="6400451"/>
            <a:ext cx="677067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620314"/>
      </p:ext>
    </p:extLst>
  </p:cSld>
  <p:clrMap bg1="lt1" tx1="dk1" bg2="lt2" tx2="dk2" accent1="accent1" accent2="accent2" accent3="accent3" accent4="accent4" accent5="accent5" accent6="accent6" hlink="hlink" folHlink="folHlink"/>
  <p:sldLayoutIdLst>
    <p:sldLayoutId id="2147483775" r:id="rId1"/>
    <p:sldLayoutId id="2147483786" r:id="rId2"/>
    <p:sldLayoutId id="2147483787" r:id="rId3"/>
    <p:sldLayoutId id="2147483776" r:id="rId4"/>
    <p:sldLayoutId id="2147483815" r:id="rId5"/>
    <p:sldLayoutId id="2147483789" r:id="rId6"/>
    <p:sldLayoutId id="2147483790" r:id="rId7"/>
    <p:sldLayoutId id="2147483791" r:id="rId8"/>
    <p:sldLayoutId id="2147483792" r:id="rId9"/>
    <p:sldLayoutId id="2147483794" r:id="rId10"/>
    <p:sldLayoutId id="2147483795" r:id="rId11"/>
    <p:sldLayoutId id="2147483756" r:id="rId12"/>
    <p:sldLayoutId id="2147483760" r:id="rId13"/>
    <p:sldLayoutId id="2147483804" r:id="rId14"/>
    <p:sldLayoutId id="2147483761" r:id="rId15"/>
    <p:sldLayoutId id="2147483805" r:id="rId16"/>
    <p:sldLayoutId id="2147483812" r:id="rId17"/>
    <p:sldLayoutId id="2147483813" r:id="rId18"/>
  </p:sldLayoutIdLst>
  <p:hf hdr="0" dt="0"/>
  <p:txStyles>
    <p:titleStyle>
      <a:lvl1pPr algn="l" defTabSz="914400" rtl="0" eaLnBrk="1" latinLnBrk="0" hangingPunct="1">
        <a:lnSpc>
          <a:spcPct val="90000"/>
        </a:lnSpc>
        <a:spcBef>
          <a:spcPct val="0"/>
        </a:spcBef>
        <a:buNone/>
        <a:defRPr sz="2400" kern="1200" cap="all" spc="100" baseline="0">
          <a:solidFill>
            <a:schemeClr val="tx1"/>
          </a:solidFill>
          <a:latin typeface="Oswald" charset="0"/>
          <a:ea typeface="+mj-ea"/>
          <a:cs typeface="+mj-cs"/>
        </a:defRPr>
      </a:lvl1pPr>
    </p:titleStyle>
    <p:bodyStyle>
      <a:lvl1pPr marL="0" indent="0" algn="l" defTabSz="914400" rtl="0" eaLnBrk="1" latinLnBrk="0" hangingPunct="1">
        <a:lnSpc>
          <a:spcPct val="100000"/>
        </a:lnSpc>
        <a:spcBef>
          <a:spcPts val="2400"/>
        </a:spcBef>
        <a:buFont typeface="Arial"/>
        <a:buNone/>
        <a:defRPr sz="1200" i="1" kern="1200">
          <a:solidFill>
            <a:schemeClr val="tx1"/>
          </a:solidFill>
          <a:latin typeface="Georgia" charset="0"/>
          <a:ea typeface="Georgia" charset="0"/>
          <a:cs typeface="Georgia" charset="0"/>
        </a:defRPr>
      </a:lvl1pPr>
      <a:lvl2pPr marL="11113" indent="0" algn="l" defTabSz="914400" rtl="0" eaLnBrk="1" latinLnBrk="0" hangingPunct="1">
        <a:lnSpc>
          <a:spcPct val="100000"/>
        </a:lnSpc>
        <a:spcBef>
          <a:spcPts val="2400"/>
        </a:spcBef>
        <a:spcAft>
          <a:spcPts val="900"/>
        </a:spcAft>
        <a:buFont typeface="Arial"/>
        <a:buNone/>
        <a:tabLst/>
        <a:defRPr sz="1400" kern="1200" cap="all" spc="100" baseline="0">
          <a:solidFill>
            <a:schemeClr val="accent4"/>
          </a:solidFill>
          <a:latin typeface="Oswald" charset="0"/>
          <a:ea typeface="Oswald" charset="0"/>
          <a:cs typeface="Oswald" charset="0"/>
        </a:defRPr>
      </a:lvl2pPr>
      <a:lvl3pPr marL="263525" indent="-263525" algn="l" defTabSz="914400" rtl="0" eaLnBrk="1" latinLnBrk="0" hangingPunct="1">
        <a:lnSpc>
          <a:spcPct val="100000"/>
        </a:lnSpc>
        <a:spcBef>
          <a:spcPts val="600"/>
        </a:spcBef>
        <a:buFont typeface="Arial"/>
        <a:buChar char="•"/>
        <a:tabLst/>
        <a:defRPr sz="1400" kern="1200">
          <a:solidFill>
            <a:schemeClr val="tx1"/>
          </a:solidFill>
          <a:latin typeface="+mj-lt"/>
          <a:ea typeface="+mn-ea"/>
          <a:cs typeface="+mn-cs"/>
        </a:defRPr>
      </a:lvl3pPr>
      <a:lvl4pPr marL="514350" indent="-250825" algn="l" defTabSz="914400" rtl="0" eaLnBrk="1" latinLnBrk="0" hangingPunct="1">
        <a:lnSpc>
          <a:spcPct val="100000"/>
        </a:lnSpc>
        <a:spcBef>
          <a:spcPts val="0"/>
        </a:spcBef>
        <a:buFont typeface="LucidaGrande" charset="0"/>
        <a:buChar char="-"/>
        <a:tabLst/>
        <a:defRPr sz="1400" kern="1200">
          <a:solidFill>
            <a:schemeClr val="tx1"/>
          </a:solidFill>
          <a:latin typeface="+mj-lt"/>
          <a:ea typeface="+mn-ea"/>
          <a:cs typeface="+mn-cs"/>
        </a:defRPr>
      </a:lvl4pPr>
      <a:lvl5pPr marL="11113" indent="0" algn="l" defTabSz="914400" rtl="0" eaLnBrk="1" latinLnBrk="0" hangingPunct="1">
        <a:lnSpc>
          <a:spcPct val="90000"/>
        </a:lnSpc>
        <a:spcBef>
          <a:spcPts val="2400"/>
        </a:spcBef>
        <a:buFont typeface="Arial"/>
        <a:buNone/>
        <a:tabLst/>
        <a:defRPr sz="1200" i="1" kern="1200" baseline="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212963"/>
            <a:ext cx="10715368" cy="981308"/>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838200" y="1610772"/>
            <a:ext cx="10715368" cy="45995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userDrawn="1"/>
        </p:nvSpPr>
        <p:spPr bwMode="auto">
          <a:xfrm>
            <a:off x="0" y="1"/>
            <a:ext cx="365760" cy="6857999"/>
          </a:xfrm>
          <a:prstGeom prst="rect">
            <a:avLst/>
          </a:prstGeom>
          <a:solidFill>
            <a:schemeClr val="accent3"/>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a:solidFill>
                  <a:schemeClr val="bg1"/>
                </a:solidFill>
              </a:rPr>
              <a:t> </a:t>
            </a:r>
          </a:p>
        </p:txBody>
      </p:sp>
      <p:cxnSp>
        <p:nvCxnSpPr>
          <p:cNvPr id="10" name="Straight Connector 9"/>
          <p:cNvCxnSpPr/>
          <p:nvPr userDrawn="1"/>
        </p:nvCxnSpPr>
        <p:spPr>
          <a:xfrm>
            <a:off x="883480" y="1276283"/>
            <a:ext cx="1067008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Slide Number Placeholder 2"/>
          <p:cNvSpPr>
            <a:spLocks noGrp="1"/>
          </p:cNvSpPr>
          <p:nvPr>
            <p:ph type="sldNum" sz="quarter" idx="4"/>
          </p:nvPr>
        </p:nvSpPr>
        <p:spPr>
          <a:xfrm>
            <a:off x="9931400" y="6417310"/>
            <a:ext cx="1622168" cy="440690"/>
          </a:xfrm>
          <a:prstGeom prst="rect">
            <a:avLst/>
          </a:prstGeom>
        </p:spPr>
        <p:txBody>
          <a:bodyPr anchor="ctr"/>
          <a:lstStyle>
            <a:lvl1pPr algn="r">
              <a:defRPr sz="1000"/>
            </a:lvl1pPr>
          </a:lstStyle>
          <a:p>
            <a:fld id="{EACE6E22-E655-5947-A8B4-6F095FBA2C12}" type="slidenum">
              <a:rPr lang="en-US" smtClean="0"/>
              <a:pPr/>
              <a:t>‹#›</a:t>
            </a:fld>
            <a:endParaRPr lang="en-US"/>
          </a:p>
        </p:txBody>
      </p:sp>
      <p:sp>
        <p:nvSpPr>
          <p:cNvPr id="12" name="Footer Placeholder 3"/>
          <p:cNvSpPr>
            <a:spLocks noGrp="1"/>
          </p:cNvSpPr>
          <p:nvPr>
            <p:ph type="ftr" sz="quarter" idx="3"/>
          </p:nvPr>
        </p:nvSpPr>
        <p:spPr>
          <a:xfrm>
            <a:off x="838200" y="6400451"/>
            <a:ext cx="8850553" cy="457549"/>
          </a:xfrm>
          <a:prstGeom prst="rect">
            <a:avLst/>
          </a:prstGeom>
        </p:spPr>
        <p:txBody>
          <a:bodyPr anchor="ctr"/>
          <a:lstStyle>
            <a:lvl1pPr>
              <a:defRPr sz="700" i="1">
                <a:latin typeface="Georgia" charset="0"/>
                <a:ea typeface="Georgia" charset="0"/>
                <a:cs typeface="Georgia" charset="0"/>
              </a:defRPr>
            </a:lvl1pPr>
          </a:lstStyle>
          <a:p>
            <a:r>
              <a:rPr lang="en-US"/>
              <a:t>Booz Allen Hamilton and Client proprietary and confidential</a:t>
            </a:r>
          </a:p>
        </p:txBody>
      </p:sp>
      <p:cxnSp>
        <p:nvCxnSpPr>
          <p:cNvPr id="13" name="Straight Connector 12"/>
          <p:cNvCxnSpPr/>
          <p:nvPr userDrawn="1"/>
        </p:nvCxnSpPr>
        <p:spPr>
          <a:xfrm>
            <a:off x="838200" y="6400451"/>
            <a:ext cx="1071536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2559156"/>
      </p:ext>
    </p:extLst>
  </p:cSld>
  <p:clrMap bg1="lt1" tx1="dk1" bg2="lt2" tx2="dk2" accent1="accent1" accent2="accent2" accent3="accent3" accent4="accent4" accent5="accent5" accent6="accent6" hlink="hlink" folHlink="folHlink"/>
  <p:sldLayoutIdLst>
    <p:sldLayoutId id="2147483806" r:id="rId1"/>
    <p:sldLayoutId id="2147483798" r:id="rId2"/>
    <p:sldLayoutId id="2147483803" r:id="rId3"/>
    <p:sldLayoutId id="2147483801" r:id="rId4"/>
    <p:sldLayoutId id="2147483802" r:id="rId5"/>
    <p:sldLayoutId id="2147483799" r:id="rId6"/>
    <p:sldLayoutId id="2147483800" r:id="rId7"/>
    <p:sldLayoutId id="2147483808" r:id="rId8"/>
  </p:sldLayoutIdLst>
  <p:hf hdr="0" dt="0"/>
  <p:txStyles>
    <p:titleStyle>
      <a:lvl1pPr algn="l" defTabSz="914400" rtl="0" eaLnBrk="1" latinLnBrk="0" hangingPunct="1">
        <a:lnSpc>
          <a:spcPct val="90000"/>
        </a:lnSpc>
        <a:spcBef>
          <a:spcPct val="0"/>
        </a:spcBef>
        <a:buNone/>
        <a:defRPr sz="2400" kern="1200" cap="all" spc="100" baseline="0">
          <a:solidFill>
            <a:schemeClr val="tx1"/>
          </a:solidFill>
          <a:latin typeface="Oswald" charset="0"/>
          <a:ea typeface="Oswald" charset="0"/>
          <a:cs typeface="Oswald" charset="0"/>
        </a:defRPr>
      </a:lvl1pPr>
    </p:titleStyle>
    <p:bodyStyle>
      <a:lvl1pPr marL="0" indent="0" algn="l" defTabSz="914400" rtl="0" eaLnBrk="1" latinLnBrk="0" hangingPunct="1">
        <a:lnSpc>
          <a:spcPct val="100000"/>
        </a:lnSpc>
        <a:spcBef>
          <a:spcPts val="2400"/>
        </a:spcBef>
        <a:spcAft>
          <a:spcPts val="0"/>
        </a:spcAft>
        <a:buFont typeface="Arial"/>
        <a:buNone/>
        <a:defRPr sz="1400" i="1" kern="1200">
          <a:solidFill>
            <a:schemeClr val="tx1"/>
          </a:solidFill>
          <a:latin typeface="Georgia" charset="0"/>
          <a:ea typeface="Georgia" charset="0"/>
          <a:cs typeface="Georgia" charset="0"/>
        </a:defRPr>
      </a:lvl1pPr>
      <a:lvl2pPr marL="0" indent="0" algn="l" defTabSz="914400" rtl="0" eaLnBrk="1" latinLnBrk="0" hangingPunct="1">
        <a:lnSpc>
          <a:spcPct val="100000"/>
        </a:lnSpc>
        <a:spcBef>
          <a:spcPts val="2400"/>
        </a:spcBef>
        <a:spcAft>
          <a:spcPts val="600"/>
        </a:spcAft>
        <a:buFont typeface="Arial"/>
        <a:buNone/>
        <a:tabLst/>
        <a:defRPr sz="1400" kern="1200" cap="all" spc="100" baseline="0">
          <a:solidFill>
            <a:schemeClr val="accent4"/>
          </a:solidFill>
          <a:latin typeface="Oswald" charset="0"/>
          <a:ea typeface="+mn-ea"/>
          <a:cs typeface="+mn-cs"/>
        </a:defRPr>
      </a:lvl2pPr>
      <a:lvl3pPr marL="228600" indent="-228600" algn="l" defTabSz="914400" rtl="0" eaLnBrk="1" latinLnBrk="0" hangingPunct="1">
        <a:lnSpc>
          <a:spcPct val="100000"/>
        </a:lnSpc>
        <a:spcBef>
          <a:spcPts val="600"/>
        </a:spcBef>
        <a:buFont typeface="Arial"/>
        <a:buChar char="•"/>
        <a:tabLst/>
        <a:defRPr sz="1400" kern="1200">
          <a:solidFill>
            <a:schemeClr val="tx1"/>
          </a:solidFill>
          <a:latin typeface="+mj-lt"/>
          <a:ea typeface="+mn-ea"/>
          <a:cs typeface="+mn-cs"/>
        </a:defRPr>
      </a:lvl3pPr>
      <a:lvl4pPr marL="457200" indent="-228600" algn="l" defTabSz="914400" rtl="0" eaLnBrk="1" latinLnBrk="0" hangingPunct="1">
        <a:lnSpc>
          <a:spcPct val="100000"/>
        </a:lnSpc>
        <a:spcBef>
          <a:spcPts val="500"/>
        </a:spcBef>
        <a:buFont typeface="LucidaGrande" charset="0"/>
        <a:buChar char="-"/>
        <a:tabLst/>
        <a:defRPr sz="1400" kern="1200">
          <a:solidFill>
            <a:schemeClr val="tx1"/>
          </a:solidFill>
          <a:latin typeface="+mj-lt"/>
          <a:ea typeface="+mn-ea"/>
          <a:cs typeface="+mn-cs"/>
        </a:defRPr>
      </a:lvl4pPr>
      <a:lvl5pPr marL="0" indent="0" algn="l" defTabSz="914400" rtl="0" eaLnBrk="1" latinLnBrk="0" hangingPunct="1">
        <a:lnSpc>
          <a:spcPct val="100000"/>
        </a:lnSpc>
        <a:spcBef>
          <a:spcPts val="1200"/>
        </a:spcBef>
        <a:buFont typeface="Arial"/>
        <a:buNone/>
        <a:tabLst/>
        <a:defRPr sz="1200" i="1"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bwMode="auto">
          <a:xfrm>
            <a:off x="0" y="1"/>
            <a:ext cx="365760" cy="6857999"/>
          </a:xfrm>
          <a:prstGeom prst="rect">
            <a:avLst/>
          </a:prstGeom>
          <a:solidFill>
            <a:schemeClr val="accent3"/>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a:solidFill>
                  <a:schemeClr val="bg1"/>
                </a:solidFill>
              </a:rPr>
              <a:t> </a:t>
            </a:r>
          </a:p>
        </p:txBody>
      </p:sp>
      <p:sp>
        <p:nvSpPr>
          <p:cNvPr id="10" name="Slide Number Placeholder 15"/>
          <p:cNvSpPr>
            <a:spLocks noGrp="1"/>
          </p:cNvSpPr>
          <p:nvPr>
            <p:ph type="sldNum" sz="quarter" idx="4"/>
          </p:nvPr>
        </p:nvSpPr>
        <p:spPr>
          <a:xfrm>
            <a:off x="9931400" y="6417310"/>
            <a:ext cx="1622168" cy="440690"/>
          </a:xfrm>
          <a:prstGeom prst="rect">
            <a:avLst/>
          </a:prstGeom>
        </p:spPr>
        <p:txBody>
          <a:bodyPr vert="horz" lIns="91440" tIns="45720" rIns="91440" bIns="45720" rtlCol="0" anchor="ctr"/>
          <a:lstStyle>
            <a:lvl1pPr algn="r">
              <a:defRPr sz="1000">
                <a:solidFill>
                  <a:sysClr val="windowText" lastClr="000000"/>
                </a:solidFill>
              </a:defRPr>
            </a:lvl1pPr>
          </a:lstStyle>
          <a:p>
            <a:fld id="{EACE6E22-E655-5947-A8B4-6F095FBA2C12}" type="slidenum">
              <a:rPr lang="en-US" smtClean="0"/>
              <a:pPr/>
              <a:t>‹#›</a:t>
            </a:fld>
            <a:endParaRPr lang="en-US"/>
          </a:p>
        </p:txBody>
      </p:sp>
      <p:sp>
        <p:nvSpPr>
          <p:cNvPr id="11" name="Footer Placeholder 13"/>
          <p:cNvSpPr>
            <a:spLocks noGrp="1"/>
          </p:cNvSpPr>
          <p:nvPr>
            <p:ph type="ftr" sz="quarter" idx="3"/>
          </p:nvPr>
        </p:nvSpPr>
        <p:spPr>
          <a:xfrm>
            <a:off x="4782890" y="6400451"/>
            <a:ext cx="4905863" cy="457549"/>
          </a:xfrm>
          <a:prstGeom prst="rect">
            <a:avLst/>
          </a:prstGeom>
          <a:noFill/>
        </p:spPr>
        <p:txBody>
          <a:bodyPr vert="horz" lIns="0" tIns="0" rIns="0" bIns="0" rtlCol="0" anchor="ctr"/>
          <a:lstStyle>
            <a:lvl1pPr marL="11113" indent="0" algn="l">
              <a:tabLst/>
              <a:defRPr sz="700" i="1">
                <a:solidFill>
                  <a:schemeClr val="tx1"/>
                </a:solidFill>
                <a:latin typeface="Georgia" charset="0"/>
                <a:ea typeface="Georgia" charset="0"/>
                <a:cs typeface="Georgia" charset="0"/>
              </a:defRPr>
            </a:lvl1pPr>
          </a:lstStyle>
          <a:p>
            <a:r>
              <a:rPr lang="en-US"/>
              <a:t>Booz Allen Hamilton and Client proprietary and confidential</a:t>
            </a:r>
          </a:p>
        </p:txBody>
      </p:sp>
      <p:sp>
        <p:nvSpPr>
          <p:cNvPr id="12" name="Title Placeholder 1"/>
          <p:cNvSpPr>
            <a:spLocks noGrp="1"/>
          </p:cNvSpPr>
          <p:nvPr>
            <p:ph type="title"/>
          </p:nvPr>
        </p:nvSpPr>
        <p:spPr>
          <a:xfrm>
            <a:off x="4782889" y="212962"/>
            <a:ext cx="6770680" cy="981308"/>
          </a:xfrm>
          <a:prstGeom prst="rect">
            <a:avLst/>
          </a:prstGeom>
        </p:spPr>
        <p:txBody>
          <a:bodyPr vert="horz" lIns="0" tIns="0" rIns="0" bIns="0" rtlCol="0" anchor="b">
            <a:noAutofit/>
          </a:bodyPr>
          <a:lstStyle/>
          <a:p>
            <a:r>
              <a:rPr lang="en-US"/>
              <a:t>Click to edit Master title style</a:t>
            </a:r>
          </a:p>
        </p:txBody>
      </p:sp>
      <p:sp>
        <p:nvSpPr>
          <p:cNvPr id="13" name="Text Placeholder 2"/>
          <p:cNvSpPr>
            <a:spLocks noGrp="1"/>
          </p:cNvSpPr>
          <p:nvPr>
            <p:ph type="body" idx="1"/>
          </p:nvPr>
        </p:nvSpPr>
        <p:spPr>
          <a:xfrm>
            <a:off x="4782890" y="1395713"/>
            <a:ext cx="6770678" cy="4626943"/>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sz="1400" i="1"/>
              <a:t>Source info</a:t>
            </a:r>
            <a:endParaRPr lang="en-US"/>
          </a:p>
        </p:txBody>
      </p:sp>
      <p:cxnSp>
        <p:nvCxnSpPr>
          <p:cNvPr id="14" name="Straight Connector 13"/>
          <p:cNvCxnSpPr/>
          <p:nvPr userDrawn="1"/>
        </p:nvCxnSpPr>
        <p:spPr>
          <a:xfrm>
            <a:off x="4782889" y="6400451"/>
            <a:ext cx="677067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12017"/>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 id="2147483855" r:id="rId12"/>
    <p:sldLayoutId id="2147483856" r:id="rId13"/>
    <p:sldLayoutId id="2147483857" r:id="rId14"/>
    <p:sldLayoutId id="2147483858" r:id="rId15"/>
    <p:sldLayoutId id="2147483859" r:id="rId16"/>
    <p:sldLayoutId id="2147483861" r:id="rId17"/>
    <p:sldLayoutId id="2147483863" r:id="rId18"/>
    <p:sldLayoutId id="2147483864" r:id="rId19"/>
  </p:sldLayoutIdLst>
  <p:hf hdr="0" dt="0"/>
  <p:txStyles>
    <p:titleStyle>
      <a:lvl1pPr algn="l" defTabSz="914400" rtl="0" eaLnBrk="1" latinLnBrk="0" hangingPunct="1">
        <a:lnSpc>
          <a:spcPct val="90000"/>
        </a:lnSpc>
        <a:spcBef>
          <a:spcPct val="0"/>
        </a:spcBef>
        <a:buNone/>
        <a:defRPr sz="2400" kern="1200" cap="all" spc="100" baseline="0">
          <a:solidFill>
            <a:schemeClr val="tx1"/>
          </a:solidFill>
          <a:latin typeface="Oswald" charset="0"/>
          <a:ea typeface="+mj-ea"/>
          <a:cs typeface="+mj-cs"/>
        </a:defRPr>
      </a:lvl1pPr>
    </p:titleStyle>
    <p:bodyStyle>
      <a:lvl1pPr marL="0" indent="0" algn="l" defTabSz="914400" rtl="0" eaLnBrk="1" latinLnBrk="0" hangingPunct="1">
        <a:lnSpc>
          <a:spcPct val="100000"/>
        </a:lnSpc>
        <a:spcBef>
          <a:spcPts val="2400"/>
        </a:spcBef>
        <a:buFont typeface="Arial"/>
        <a:buNone/>
        <a:defRPr sz="1200" i="1" kern="1200">
          <a:solidFill>
            <a:schemeClr val="tx1"/>
          </a:solidFill>
          <a:latin typeface="Georgia" charset="0"/>
          <a:ea typeface="Georgia" charset="0"/>
          <a:cs typeface="Georgia" charset="0"/>
        </a:defRPr>
      </a:lvl1pPr>
      <a:lvl2pPr marL="11113" indent="0" algn="l" defTabSz="914400" rtl="0" eaLnBrk="1" latinLnBrk="0" hangingPunct="1">
        <a:lnSpc>
          <a:spcPct val="100000"/>
        </a:lnSpc>
        <a:spcBef>
          <a:spcPts val="2400"/>
        </a:spcBef>
        <a:spcAft>
          <a:spcPts val="900"/>
        </a:spcAft>
        <a:buFont typeface="Arial"/>
        <a:buNone/>
        <a:tabLst/>
        <a:defRPr sz="1400" kern="1200" cap="all" spc="100" baseline="0">
          <a:solidFill>
            <a:schemeClr val="accent4"/>
          </a:solidFill>
          <a:latin typeface="Oswald" charset="0"/>
          <a:ea typeface="Oswald" charset="0"/>
          <a:cs typeface="Oswald" charset="0"/>
        </a:defRPr>
      </a:lvl2pPr>
      <a:lvl3pPr marL="263525" indent="-263525" algn="l" defTabSz="914400" rtl="0" eaLnBrk="1" latinLnBrk="0" hangingPunct="1">
        <a:lnSpc>
          <a:spcPct val="100000"/>
        </a:lnSpc>
        <a:spcBef>
          <a:spcPts val="600"/>
        </a:spcBef>
        <a:buFont typeface="Arial"/>
        <a:buChar char="•"/>
        <a:tabLst/>
        <a:defRPr sz="1400" kern="1200">
          <a:solidFill>
            <a:schemeClr val="tx1"/>
          </a:solidFill>
          <a:latin typeface="+mj-lt"/>
          <a:ea typeface="+mn-ea"/>
          <a:cs typeface="+mn-cs"/>
        </a:defRPr>
      </a:lvl3pPr>
      <a:lvl4pPr marL="514350" indent="-250825" algn="l" defTabSz="914400" rtl="0" eaLnBrk="1" latinLnBrk="0" hangingPunct="1">
        <a:lnSpc>
          <a:spcPct val="100000"/>
        </a:lnSpc>
        <a:spcBef>
          <a:spcPts val="0"/>
        </a:spcBef>
        <a:buFont typeface="LucidaGrande" charset="0"/>
        <a:buChar char="-"/>
        <a:tabLst/>
        <a:defRPr sz="1400" kern="1200">
          <a:solidFill>
            <a:schemeClr val="tx1"/>
          </a:solidFill>
          <a:latin typeface="+mj-lt"/>
          <a:ea typeface="+mn-ea"/>
          <a:cs typeface="+mn-cs"/>
        </a:defRPr>
      </a:lvl4pPr>
      <a:lvl5pPr marL="11113" indent="0" algn="l" defTabSz="914400" rtl="0" eaLnBrk="1" latinLnBrk="0" hangingPunct="1">
        <a:lnSpc>
          <a:spcPct val="90000"/>
        </a:lnSpc>
        <a:spcBef>
          <a:spcPts val="2400"/>
        </a:spcBef>
        <a:buFont typeface="Arial"/>
        <a:buNone/>
        <a:tabLst/>
        <a:defRPr sz="1200" i="1" kern="1200" baseline="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9.xml"/><Relationship Id="rId1" Type="http://schemas.openxmlformats.org/officeDocument/2006/relationships/slideLayout" Target="../slideLayouts/slideLayout38.xml"/><Relationship Id="rId4" Type="http://schemas.openxmlformats.org/officeDocument/2006/relationships/image" Target="../media/image25.jpg"/></Relationships>
</file>

<file path=ppt/slides/_rels/slide1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38.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8.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38.xml"/><Relationship Id="rId4" Type="http://schemas.openxmlformats.org/officeDocument/2006/relationships/image" Target="../media/image11.jpg"/></Relationships>
</file>

<file path=ppt/slides/_rels/slide5.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image" Target="../media/image12.jpg"/><Relationship Id="rId7" Type="http://schemas.openxmlformats.org/officeDocument/2006/relationships/image" Target="../media/image16.jpg"/><Relationship Id="rId2" Type="http://schemas.openxmlformats.org/officeDocument/2006/relationships/notesSlide" Target="../notesSlides/notesSlide4.xml"/><Relationship Id="rId1" Type="http://schemas.openxmlformats.org/officeDocument/2006/relationships/slideLayout" Target="../slideLayouts/slideLayout38.xml"/><Relationship Id="rId6" Type="http://schemas.openxmlformats.org/officeDocument/2006/relationships/image" Target="../media/image15.png"/><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5.xml"/><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38.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7.xml"/><Relationship Id="rId1" Type="http://schemas.openxmlformats.org/officeDocument/2006/relationships/slideLayout" Target="../slideLayouts/slideLayout38.xml"/><Relationship Id="rId4" Type="http://schemas.openxmlformats.org/officeDocument/2006/relationships/image" Target="../media/image22.jpg"/></Relationships>
</file>

<file path=ppt/slides/_rels/slide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8.xml"/><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Ivy Reid</a:t>
            </a:r>
          </a:p>
        </p:txBody>
      </p:sp>
      <p:sp>
        <p:nvSpPr>
          <p:cNvPr id="3" name="Text Placeholder 2"/>
          <p:cNvSpPr>
            <a:spLocks noGrp="1"/>
          </p:cNvSpPr>
          <p:nvPr>
            <p:ph type="body" idx="1"/>
          </p:nvPr>
        </p:nvSpPr>
        <p:spPr/>
        <p:txBody>
          <a:bodyPr/>
          <a:lstStyle/>
          <a:p>
            <a:r>
              <a:rPr lang="en-US" dirty="0"/>
              <a:t>UI/UX Designer // </a:t>
            </a:r>
            <a:r>
              <a:rPr lang="en-US" dirty="0">
                <a:solidFill>
                  <a:srgbClr val="1FACB7"/>
                </a:solidFill>
              </a:rPr>
              <a:t>PORTFOLIO</a:t>
            </a:r>
          </a:p>
        </p:txBody>
      </p:sp>
      <p:sp>
        <p:nvSpPr>
          <p:cNvPr id="5" name="Slide Number Placeholder 4"/>
          <p:cNvSpPr>
            <a:spLocks noGrp="1"/>
          </p:cNvSpPr>
          <p:nvPr>
            <p:ph type="sldNum" sz="quarter" idx="12"/>
          </p:nvPr>
        </p:nvSpPr>
        <p:spPr/>
        <p:txBody>
          <a:bodyPr/>
          <a:lstStyle/>
          <a:p>
            <a:fld id="{24A0B7C5-74A6-1C47-8E44-EE9006F2C4D2}" type="slidenum">
              <a:rPr lang="en-US" smtClean="0"/>
              <a:t>1</a:t>
            </a:fld>
            <a:endParaRPr lang="en-US"/>
          </a:p>
        </p:txBody>
      </p:sp>
    </p:spTree>
    <p:extLst>
      <p:ext uri="{BB962C8B-B14F-4D97-AF65-F5344CB8AC3E}">
        <p14:creationId xmlns:p14="http://schemas.microsoft.com/office/powerpoint/2010/main" val="13310595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EACE6E22-E655-5947-A8B4-6F095FBA2C12}" type="slidenum">
              <a:rPr lang="en-US" smtClean="0"/>
              <a:pPr/>
              <a:t>10</a:t>
            </a:fld>
            <a:endParaRPr lang="en-US"/>
          </a:p>
        </p:txBody>
      </p:sp>
      <p:sp>
        <p:nvSpPr>
          <p:cNvPr id="18" name="Title 17"/>
          <p:cNvSpPr>
            <a:spLocks noGrp="1"/>
          </p:cNvSpPr>
          <p:nvPr>
            <p:ph type="title"/>
          </p:nvPr>
        </p:nvSpPr>
        <p:spPr>
          <a:xfrm>
            <a:off x="839084" y="1117600"/>
            <a:ext cx="3242262" cy="1418711"/>
          </a:xfrm>
        </p:spPr>
        <p:txBody>
          <a:bodyPr/>
          <a:lstStyle/>
          <a:p>
            <a:r>
              <a:rPr lang="en-US" dirty="0" err="1">
                <a:latin typeface="Oswald Light" pitchFamily="2" charset="77"/>
              </a:rPr>
              <a:t>Kliq</a:t>
            </a:r>
            <a:r>
              <a:rPr lang="en-US" dirty="0">
                <a:latin typeface="Oswald Light" pitchFamily="2" charset="77"/>
              </a:rPr>
              <a:t>*</a:t>
            </a:r>
            <a:br>
              <a:rPr lang="en-US" dirty="0"/>
            </a:br>
            <a:r>
              <a:rPr lang="en-US" dirty="0"/>
              <a:t>Promotional Package</a:t>
            </a:r>
          </a:p>
        </p:txBody>
      </p:sp>
      <p:sp>
        <p:nvSpPr>
          <p:cNvPr id="19" name="Text Placeholder 18"/>
          <p:cNvSpPr>
            <a:spLocks noGrp="1"/>
          </p:cNvSpPr>
          <p:nvPr>
            <p:ph type="body" sz="quarter" idx="16"/>
          </p:nvPr>
        </p:nvSpPr>
        <p:spPr>
          <a:xfrm>
            <a:off x="839084" y="2748288"/>
            <a:ext cx="2987848" cy="1315711"/>
          </a:xfrm>
        </p:spPr>
        <p:txBody>
          <a:bodyPr/>
          <a:lstStyle/>
          <a:p>
            <a:r>
              <a:rPr lang="en-US" dirty="0"/>
              <a:t>UI/UX design</a:t>
            </a:r>
          </a:p>
        </p:txBody>
      </p:sp>
      <p:sp>
        <p:nvSpPr>
          <p:cNvPr id="25" name="TextBox 24"/>
          <p:cNvSpPr txBox="1"/>
          <p:nvPr/>
        </p:nvSpPr>
        <p:spPr>
          <a:xfrm>
            <a:off x="839084" y="3086331"/>
            <a:ext cx="2852383" cy="1508105"/>
          </a:xfrm>
          <a:prstGeom prst="rect">
            <a:avLst/>
          </a:prstGeom>
          <a:noFill/>
        </p:spPr>
        <p:txBody>
          <a:bodyPr wrap="square" lIns="0" tIns="0" rIns="0" bIns="0" rtlCol="0">
            <a:spAutoFit/>
          </a:bodyPr>
          <a:lstStyle/>
          <a:p>
            <a:r>
              <a:rPr lang="en-US" sz="1400" dirty="0">
                <a:latin typeface="+mj-lt"/>
                <a:ea typeface="Calibri Light" charset="0"/>
                <a:cs typeface="Calibri Light" charset="0"/>
              </a:rPr>
              <a:t>Designed a promotional package for a new social media platform.  </a:t>
            </a:r>
            <a:r>
              <a:rPr lang="en-US" sz="1400" dirty="0" err="1">
                <a:latin typeface="+mj-lt"/>
                <a:ea typeface="Calibri Light" charset="0"/>
                <a:cs typeface="Calibri Light" charset="0"/>
              </a:rPr>
              <a:t>Kliq</a:t>
            </a:r>
            <a:r>
              <a:rPr lang="en-US" sz="1400" dirty="0">
                <a:latin typeface="+mj-lt"/>
                <a:ea typeface="Calibri Light" charset="0"/>
                <a:cs typeface="Calibri Light" charset="0"/>
              </a:rPr>
              <a:t>* aimed to </a:t>
            </a:r>
            <a:r>
              <a:rPr lang="en-US" sz="1400" dirty="0">
                <a:latin typeface="+mj-lt"/>
              </a:rPr>
              <a:t>reinvent the online fan club, providing a place for businesses and artists to engage fans in the right place at the right time, forging valuable and lasting interactions.</a:t>
            </a:r>
          </a:p>
        </p:txBody>
      </p:sp>
      <p:cxnSp>
        <p:nvCxnSpPr>
          <p:cNvPr id="29" name="Straight Connector 28"/>
          <p:cNvCxnSpPr/>
          <p:nvPr/>
        </p:nvCxnSpPr>
        <p:spPr>
          <a:xfrm>
            <a:off x="805218" y="2648272"/>
            <a:ext cx="2886249" cy="0"/>
          </a:xfrm>
          <a:prstGeom prst="line">
            <a:avLst/>
          </a:prstGeom>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3"/>
          <a:srcRect/>
          <a:stretch/>
        </p:blipFill>
        <p:spPr>
          <a:xfrm>
            <a:off x="4660464" y="760239"/>
            <a:ext cx="4313132" cy="4443834"/>
          </a:xfrm>
          <a:prstGeom prst="rect">
            <a:avLst/>
          </a:prstGeom>
          <a:effectLst>
            <a:outerShdw blurRad="50800" dist="50800" dir="5400000" sx="102000" sy="102000" algn="ctr" rotWithShape="0">
              <a:srgbClr val="000000">
                <a:alpha val="20000"/>
              </a:srgbClr>
            </a:outerShdw>
          </a:effectLst>
        </p:spPr>
      </p:pic>
      <p:pic>
        <p:nvPicPr>
          <p:cNvPr id="16" name="Picture 15">
            <a:extLst>
              <a:ext uri="{FF2B5EF4-FFF2-40B4-BE49-F238E27FC236}">
                <a16:creationId xmlns:a16="http://schemas.microsoft.com/office/drawing/2014/main" id="{199B6753-AB50-8F41-88BE-143864B29374}"/>
              </a:ext>
            </a:extLst>
          </p:cNvPr>
          <p:cNvPicPr>
            <a:picLocks noChangeAspect="1"/>
          </p:cNvPicPr>
          <p:nvPr/>
        </p:nvPicPr>
        <p:blipFill>
          <a:blip r:embed="rId4"/>
          <a:srcRect/>
          <a:stretch/>
        </p:blipFill>
        <p:spPr>
          <a:xfrm>
            <a:off x="7746527" y="1838164"/>
            <a:ext cx="3936005" cy="4055279"/>
          </a:xfrm>
          <a:prstGeom prst="rect">
            <a:avLst/>
          </a:prstGeom>
          <a:effectLst>
            <a:outerShdw blurRad="50800" dist="50800" dir="5400000" sx="102000" sy="102000" algn="ctr" rotWithShape="0">
              <a:srgbClr val="000000">
                <a:alpha val="20000"/>
              </a:srgbClr>
            </a:outerShdw>
          </a:effectLst>
        </p:spPr>
      </p:pic>
    </p:spTree>
    <p:extLst>
      <p:ext uri="{BB962C8B-B14F-4D97-AF65-F5344CB8AC3E}">
        <p14:creationId xmlns:p14="http://schemas.microsoft.com/office/powerpoint/2010/main" val="166340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EACE6E22-E655-5947-A8B4-6F095FBA2C12}" type="slidenum">
              <a:rPr lang="en-US" smtClean="0"/>
              <a:pPr/>
              <a:t>11</a:t>
            </a:fld>
            <a:endParaRPr lang="en-US"/>
          </a:p>
        </p:txBody>
      </p:sp>
      <p:sp>
        <p:nvSpPr>
          <p:cNvPr id="18" name="Title 17"/>
          <p:cNvSpPr>
            <a:spLocks noGrp="1"/>
          </p:cNvSpPr>
          <p:nvPr>
            <p:ph type="title"/>
          </p:nvPr>
        </p:nvSpPr>
        <p:spPr>
          <a:xfrm>
            <a:off x="839084" y="1117600"/>
            <a:ext cx="2987848" cy="1418711"/>
          </a:xfrm>
        </p:spPr>
        <p:txBody>
          <a:bodyPr/>
          <a:lstStyle/>
          <a:p>
            <a:br>
              <a:rPr lang="en-US" dirty="0"/>
            </a:br>
            <a:r>
              <a:rPr lang="en-US" dirty="0"/>
              <a:t>“Nelson Mandela Celebration” CAMPAIGN POSTER</a:t>
            </a:r>
          </a:p>
        </p:txBody>
      </p:sp>
      <p:sp>
        <p:nvSpPr>
          <p:cNvPr id="19" name="Text Placeholder 18"/>
          <p:cNvSpPr>
            <a:spLocks noGrp="1"/>
          </p:cNvSpPr>
          <p:nvPr>
            <p:ph type="body" sz="quarter" idx="16"/>
          </p:nvPr>
        </p:nvSpPr>
        <p:spPr>
          <a:xfrm>
            <a:off x="839084" y="2748288"/>
            <a:ext cx="2987848" cy="1315711"/>
          </a:xfrm>
        </p:spPr>
        <p:txBody>
          <a:bodyPr/>
          <a:lstStyle/>
          <a:p>
            <a:r>
              <a:rPr lang="en-US" dirty="0"/>
              <a:t>PRINT design</a:t>
            </a:r>
          </a:p>
        </p:txBody>
      </p:sp>
      <p:sp>
        <p:nvSpPr>
          <p:cNvPr id="25" name="TextBox 24"/>
          <p:cNvSpPr txBox="1"/>
          <p:nvPr/>
        </p:nvSpPr>
        <p:spPr>
          <a:xfrm>
            <a:off x="839084" y="3086331"/>
            <a:ext cx="2852383" cy="646331"/>
          </a:xfrm>
          <a:prstGeom prst="rect">
            <a:avLst/>
          </a:prstGeom>
          <a:noFill/>
        </p:spPr>
        <p:txBody>
          <a:bodyPr wrap="square" lIns="0" tIns="0" rIns="0" bIns="0" rtlCol="0">
            <a:spAutoFit/>
          </a:bodyPr>
          <a:lstStyle/>
          <a:p>
            <a:pPr>
              <a:defRPr/>
            </a:pPr>
            <a:r>
              <a:rPr lang="en-US" sz="1400" dirty="0">
                <a:solidFill>
                  <a:srgbClr val="000000"/>
                </a:solidFill>
                <a:latin typeface="Calibri Light" charset="0"/>
                <a:ea typeface="Calibri Light" charset="0"/>
                <a:cs typeface="Calibri Light" charset="0"/>
              </a:rPr>
              <a:t>Designed a poster for the </a:t>
            </a:r>
            <a:br>
              <a:rPr lang="en-US" sz="1400" dirty="0">
                <a:solidFill>
                  <a:srgbClr val="000000"/>
                </a:solidFill>
                <a:latin typeface="Calibri Light" charset="0"/>
                <a:ea typeface="Calibri Light" charset="0"/>
                <a:cs typeface="Calibri Light" charset="0"/>
              </a:rPr>
            </a:br>
            <a:r>
              <a:rPr lang="en-US" sz="1400" dirty="0">
                <a:solidFill>
                  <a:srgbClr val="000000"/>
                </a:solidFill>
                <a:latin typeface="Calibri Light" charset="0"/>
                <a:ea typeface="Calibri Light" charset="0"/>
                <a:cs typeface="Calibri Light" charset="0"/>
              </a:rPr>
              <a:t>Africa Rising “Nelson </a:t>
            </a:r>
            <a:r>
              <a:rPr lang="en-US" sz="1400" dirty="0" err="1">
                <a:solidFill>
                  <a:srgbClr val="000000"/>
                </a:solidFill>
                <a:latin typeface="Calibri Light" charset="0"/>
                <a:ea typeface="Calibri Light" charset="0"/>
                <a:cs typeface="Calibri Light" charset="0"/>
              </a:rPr>
              <a:t>Madela’s</a:t>
            </a:r>
            <a:r>
              <a:rPr lang="en-US" sz="1400" dirty="0">
                <a:solidFill>
                  <a:srgbClr val="000000"/>
                </a:solidFill>
                <a:latin typeface="Calibri Light" charset="0"/>
                <a:ea typeface="Calibri Light" charset="0"/>
                <a:cs typeface="Calibri Light" charset="0"/>
              </a:rPr>
              <a:t> Centennial Celebration”</a:t>
            </a:r>
            <a:endParaRPr lang="en-US" sz="1400" dirty="0">
              <a:latin typeface="Calibri Light" charset="0"/>
              <a:ea typeface="Calibri Light" charset="0"/>
              <a:cs typeface="Calibri Light" charset="0"/>
            </a:endParaRPr>
          </a:p>
        </p:txBody>
      </p:sp>
      <p:cxnSp>
        <p:nvCxnSpPr>
          <p:cNvPr id="29" name="Straight Connector 28"/>
          <p:cNvCxnSpPr/>
          <p:nvPr/>
        </p:nvCxnSpPr>
        <p:spPr>
          <a:xfrm>
            <a:off x="805218" y="2648272"/>
            <a:ext cx="2886249" cy="0"/>
          </a:xfrm>
          <a:prstGeom prst="line">
            <a:avLst/>
          </a:prstGeom>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4656667" y="6282267"/>
            <a:ext cx="6896901" cy="13504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srcRect/>
          <a:stretch/>
        </p:blipFill>
        <p:spPr>
          <a:xfrm>
            <a:off x="4972758" y="1009218"/>
            <a:ext cx="6264718" cy="4840916"/>
          </a:xfrm>
          <a:prstGeom prst="rect">
            <a:avLst/>
          </a:prstGeom>
          <a:effectLst>
            <a:outerShdw blurRad="50800" dist="50800" dir="5400000" sx="102000" sy="102000" algn="ctr" rotWithShape="0">
              <a:srgbClr val="000000">
                <a:alpha val="20000"/>
              </a:srgbClr>
            </a:outerShdw>
          </a:effectLst>
        </p:spPr>
      </p:pic>
    </p:spTree>
    <p:extLst>
      <p:ext uri="{BB962C8B-B14F-4D97-AF65-F5344CB8AC3E}">
        <p14:creationId xmlns:p14="http://schemas.microsoft.com/office/powerpoint/2010/main" val="840771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EACE6E22-E655-5947-A8B4-6F095FBA2C12}" type="slidenum">
              <a:rPr lang="en-US" smtClean="0"/>
              <a:pPr/>
              <a:t>2</a:t>
            </a:fld>
            <a:endParaRPr lang="en-US"/>
          </a:p>
        </p:txBody>
      </p:sp>
      <p:sp>
        <p:nvSpPr>
          <p:cNvPr id="18" name="Title 17"/>
          <p:cNvSpPr>
            <a:spLocks noGrp="1"/>
          </p:cNvSpPr>
          <p:nvPr>
            <p:ph type="title"/>
          </p:nvPr>
        </p:nvSpPr>
        <p:spPr>
          <a:xfrm>
            <a:off x="839083" y="1117600"/>
            <a:ext cx="3076933" cy="1418711"/>
          </a:xfrm>
        </p:spPr>
        <p:txBody>
          <a:bodyPr/>
          <a:lstStyle/>
          <a:p>
            <a:r>
              <a:rPr lang="en-US" dirty="0">
                <a:latin typeface="Oswald Light" pitchFamily="2" charset="77"/>
              </a:rPr>
              <a:t> </a:t>
            </a:r>
            <a:br>
              <a:rPr lang="en-US" dirty="0"/>
            </a:br>
            <a:r>
              <a:rPr lang="en-US" dirty="0"/>
              <a:t>Knowledge base</a:t>
            </a:r>
          </a:p>
        </p:txBody>
      </p:sp>
      <p:sp>
        <p:nvSpPr>
          <p:cNvPr id="19" name="Text Placeholder 18"/>
          <p:cNvSpPr>
            <a:spLocks noGrp="1"/>
          </p:cNvSpPr>
          <p:nvPr>
            <p:ph type="body" sz="quarter" idx="16"/>
          </p:nvPr>
        </p:nvSpPr>
        <p:spPr>
          <a:xfrm>
            <a:off x="839084" y="2748288"/>
            <a:ext cx="2987848" cy="1315711"/>
          </a:xfrm>
        </p:spPr>
        <p:txBody>
          <a:bodyPr/>
          <a:lstStyle/>
          <a:p>
            <a:r>
              <a:rPr lang="en-US" dirty="0"/>
              <a:t>UI/UX design</a:t>
            </a:r>
          </a:p>
        </p:txBody>
      </p:sp>
      <p:sp>
        <p:nvSpPr>
          <p:cNvPr id="25" name="TextBox 24"/>
          <p:cNvSpPr txBox="1"/>
          <p:nvPr/>
        </p:nvSpPr>
        <p:spPr>
          <a:xfrm>
            <a:off x="839084" y="3086331"/>
            <a:ext cx="2852383" cy="2369880"/>
          </a:xfrm>
          <a:prstGeom prst="rect">
            <a:avLst/>
          </a:prstGeom>
          <a:noFill/>
        </p:spPr>
        <p:txBody>
          <a:bodyPr wrap="square" lIns="0" tIns="0" rIns="0" bIns="0" rtlCol="0">
            <a:spAutoFit/>
          </a:bodyPr>
          <a:lstStyle/>
          <a:p>
            <a:r>
              <a:rPr lang="en-US" sz="1400" dirty="0">
                <a:latin typeface="+mj-lt"/>
                <a:cs typeface="Calibri Light" panose="020F0302020204030204" pitchFamily="34" charset="0"/>
              </a:rPr>
              <a:t>Client’s </a:t>
            </a:r>
            <a:r>
              <a:rPr lang="en-US" sz="1400" dirty="0">
                <a:latin typeface="+mj-lt"/>
              </a:rPr>
              <a:t>Knowledge Management Assessment </a:t>
            </a:r>
            <a:r>
              <a:rPr lang="en-US" sz="1400" dirty="0">
                <a:latin typeface="+mj-lt"/>
                <a:cs typeface="Calibri Light" panose="020F0302020204030204" pitchFamily="34" charset="0"/>
              </a:rPr>
              <a:t>provides access to data and related documentation, tools, and services of the Client’s research efforts. </a:t>
            </a:r>
          </a:p>
          <a:p>
            <a:endParaRPr lang="en-US" sz="1400" dirty="0">
              <a:latin typeface="Calibri Light" panose="020F0302020204030204" pitchFamily="34" charset="0"/>
              <a:cs typeface="Calibri Light" panose="020F0302020204030204" pitchFamily="34" charset="0"/>
            </a:endParaRPr>
          </a:p>
          <a:p>
            <a:r>
              <a:rPr lang="en-US" sz="1400" dirty="0">
                <a:latin typeface="+mj-lt"/>
              </a:rPr>
              <a:t>I supported efforts to design a proof of concept of a new knowledge base for scientists as they onboard, train and navigate through their roles. </a:t>
            </a:r>
          </a:p>
          <a:p>
            <a:br>
              <a:rPr lang="en-US" sz="1400" dirty="0">
                <a:latin typeface="+mj-lt"/>
              </a:rPr>
            </a:br>
            <a:endParaRPr lang="en-US" sz="1400" dirty="0">
              <a:latin typeface="+mj-lt"/>
            </a:endParaRPr>
          </a:p>
        </p:txBody>
      </p:sp>
      <p:cxnSp>
        <p:nvCxnSpPr>
          <p:cNvPr id="29" name="Straight Connector 28"/>
          <p:cNvCxnSpPr/>
          <p:nvPr/>
        </p:nvCxnSpPr>
        <p:spPr>
          <a:xfrm>
            <a:off x="805218" y="2648272"/>
            <a:ext cx="2886249" cy="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CADB3C33-4EF4-F92E-C97A-41BC306019CF}"/>
              </a:ext>
            </a:extLst>
          </p:cNvPr>
          <p:cNvPicPr>
            <a:picLocks noChangeAspect="1"/>
          </p:cNvPicPr>
          <p:nvPr/>
        </p:nvPicPr>
        <p:blipFill>
          <a:blip r:embed="rId3"/>
          <a:srcRect l="8333" r="8333"/>
          <a:stretch/>
        </p:blipFill>
        <p:spPr>
          <a:xfrm>
            <a:off x="8058349" y="1553752"/>
            <a:ext cx="3941065" cy="4847523"/>
          </a:xfrm>
          <a:prstGeom prst="rect">
            <a:avLst/>
          </a:prstGeom>
          <a:effectLst>
            <a:outerShdw blurRad="177800" dist="38100" dir="2700000" algn="tl" rotWithShape="0">
              <a:prstClr val="black">
                <a:alpha val="40000"/>
              </a:prstClr>
            </a:outerShdw>
          </a:effectLst>
        </p:spPr>
      </p:pic>
      <p:pic>
        <p:nvPicPr>
          <p:cNvPr id="4" name="Picture 3" descr="Graphical user interface, application&#10;&#10;Description automatically generated">
            <a:extLst>
              <a:ext uri="{FF2B5EF4-FFF2-40B4-BE49-F238E27FC236}">
                <a16:creationId xmlns:a16="http://schemas.microsoft.com/office/drawing/2014/main" id="{8388E604-9697-126E-580D-80866064106F}"/>
              </a:ext>
            </a:extLst>
          </p:cNvPr>
          <p:cNvPicPr>
            <a:picLocks noChangeAspect="1"/>
          </p:cNvPicPr>
          <p:nvPr/>
        </p:nvPicPr>
        <p:blipFill>
          <a:blip r:embed="rId4"/>
          <a:stretch>
            <a:fillRect/>
          </a:stretch>
        </p:blipFill>
        <p:spPr>
          <a:xfrm>
            <a:off x="4474113" y="456725"/>
            <a:ext cx="4547428" cy="5671654"/>
          </a:xfrm>
          <a:prstGeom prst="rect">
            <a:avLst/>
          </a:prstGeom>
          <a:effectLst>
            <a:outerShdw blurRad="189706" dist="38100" dir="2700000" algn="tl" rotWithShape="0">
              <a:prstClr val="black">
                <a:alpha val="40000"/>
              </a:prstClr>
            </a:outerShdw>
          </a:effectLst>
        </p:spPr>
      </p:pic>
    </p:spTree>
    <p:extLst>
      <p:ext uri="{BB962C8B-B14F-4D97-AF65-F5344CB8AC3E}">
        <p14:creationId xmlns:p14="http://schemas.microsoft.com/office/powerpoint/2010/main" val="12911853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EACE6E22-E655-5947-A8B4-6F095FBA2C12}" type="slidenum">
              <a:rPr lang="en-US" smtClean="0"/>
              <a:pPr/>
              <a:t>3</a:t>
            </a:fld>
            <a:endParaRPr lang="en-US"/>
          </a:p>
        </p:txBody>
      </p:sp>
      <p:sp>
        <p:nvSpPr>
          <p:cNvPr id="18" name="Title 17"/>
          <p:cNvSpPr>
            <a:spLocks noGrp="1"/>
          </p:cNvSpPr>
          <p:nvPr>
            <p:ph type="title"/>
          </p:nvPr>
        </p:nvSpPr>
        <p:spPr>
          <a:xfrm>
            <a:off x="839083" y="1117600"/>
            <a:ext cx="3076933" cy="1418711"/>
          </a:xfrm>
        </p:spPr>
        <p:txBody>
          <a:bodyPr/>
          <a:lstStyle/>
          <a:p>
            <a:r>
              <a:rPr lang="en-US" dirty="0"/>
              <a:t>Gov Application</a:t>
            </a:r>
          </a:p>
        </p:txBody>
      </p:sp>
      <p:sp>
        <p:nvSpPr>
          <p:cNvPr id="19" name="Text Placeholder 18"/>
          <p:cNvSpPr>
            <a:spLocks noGrp="1"/>
          </p:cNvSpPr>
          <p:nvPr>
            <p:ph type="body" sz="quarter" idx="16"/>
          </p:nvPr>
        </p:nvSpPr>
        <p:spPr>
          <a:xfrm>
            <a:off x="839084" y="2748288"/>
            <a:ext cx="2987848" cy="1315711"/>
          </a:xfrm>
        </p:spPr>
        <p:txBody>
          <a:bodyPr/>
          <a:lstStyle/>
          <a:p>
            <a:r>
              <a:rPr lang="en-US" dirty="0"/>
              <a:t>UI/UX design</a:t>
            </a:r>
          </a:p>
        </p:txBody>
      </p:sp>
      <p:sp>
        <p:nvSpPr>
          <p:cNvPr id="25" name="TextBox 24"/>
          <p:cNvSpPr txBox="1"/>
          <p:nvPr/>
        </p:nvSpPr>
        <p:spPr>
          <a:xfrm>
            <a:off x="839084" y="3086331"/>
            <a:ext cx="2852383" cy="2369880"/>
          </a:xfrm>
          <a:prstGeom prst="rect">
            <a:avLst/>
          </a:prstGeom>
          <a:noFill/>
        </p:spPr>
        <p:txBody>
          <a:bodyPr wrap="square" lIns="0" tIns="0" rIns="0" bIns="0" rtlCol="0">
            <a:spAutoFit/>
          </a:bodyPr>
          <a:lstStyle/>
          <a:p>
            <a:r>
              <a:rPr lang="en-US" sz="1400" dirty="0">
                <a:latin typeface="+mj-lt"/>
              </a:rPr>
              <a:t>This is an application report that provides the manpower requirements for a Shore or Sea Command.</a:t>
            </a:r>
          </a:p>
          <a:p>
            <a:endParaRPr lang="en-US" sz="1400" dirty="0">
              <a:latin typeface="+mj-lt"/>
            </a:endParaRPr>
          </a:p>
          <a:p>
            <a:r>
              <a:rPr lang="en-US" sz="1400" dirty="0">
                <a:latin typeface="+mj-lt"/>
              </a:rPr>
              <a:t>We supported efforts to redesign and build a new application replacing their antiquated system.</a:t>
            </a:r>
          </a:p>
          <a:p>
            <a:endParaRPr lang="en-US" sz="1400" dirty="0">
              <a:latin typeface="+mj-lt"/>
            </a:endParaRPr>
          </a:p>
          <a:p>
            <a:r>
              <a:rPr lang="en-US" sz="1400" dirty="0">
                <a:latin typeface="+mj-lt"/>
              </a:rPr>
              <a:t>I supported these efforts through wireframe creation and user testing.</a:t>
            </a:r>
            <a:br>
              <a:rPr lang="en-US" sz="1400" dirty="0">
                <a:latin typeface="+mj-lt"/>
              </a:rPr>
            </a:br>
            <a:endParaRPr lang="en-US" sz="1400" dirty="0">
              <a:latin typeface="+mj-lt"/>
            </a:endParaRPr>
          </a:p>
        </p:txBody>
      </p:sp>
      <p:cxnSp>
        <p:nvCxnSpPr>
          <p:cNvPr id="29" name="Straight Connector 28"/>
          <p:cNvCxnSpPr/>
          <p:nvPr/>
        </p:nvCxnSpPr>
        <p:spPr>
          <a:xfrm>
            <a:off x="805218" y="2648272"/>
            <a:ext cx="2886249" cy="0"/>
          </a:xfrm>
          <a:prstGeom prst="line">
            <a:avLst/>
          </a:prstGeom>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8CDB303A-0FA7-7747-B427-A962D3D7DAAE}"/>
              </a:ext>
            </a:extLst>
          </p:cNvPr>
          <p:cNvPicPr>
            <a:picLocks noChangeAspect="1"/>
          </p:cNvPicPr>
          <p:nvPr/>
        </p:nvPicPr>
        <p:blipFill>
          <a:blip r:embed="rId3"/>
          <a:srcRect/>
          <a:stretch/>
        </p:blipFill>
        <p:spPr>
          <a:xfrm>
            <a:off x="4462544" y="923840"/>
            <a:ext cx="5691467" cy="3478118"/>
          </a:xfrm>
          <a:prstGeom prst="rect">
            <a:avLst/>
          </a:prstGeom>
          <a:effectLst>
            <a:outerShdw blurRad="50800" dist="50800" dir="5400000" sx="102000" sy="102000" algn="ctr" rotWithShape="0">
              <a:srgbClr val="000000">
                <a:alpha val="20000"/>
              </a:srgbClr>
            </a:outerShdw>
          </a:effectLst>
        </p:spPr>
      </p:pic>
      <p:pic>
        <p:nvPicPr>
          <p:cNvPr id="17" name="Picture 16">
            <a:extLst>
              <a:ext uri="{FF2B5EF4-FFF2-40B4-BE49-F238E27FC236}">
                <a16:creationId xmlns:a16="http://schemas.microsoft.com/office/drawing/2014/main" id="{B3897571-C571-5741-8398-50603AEDB217}"/>
              </a:ext>
            </a:extLst>
          </p:cNvPr>
          <p:cNvPicPr>
            <a:picLocks noChangeAspect="1"/>
          </p:cNvPicPr>
          <p:nvPr/>
        </p:nvPicPr>
        <p:blipFill>
          <a:blip r:embed="rId4"/>
          <a:srcRect/>
          <a:stretch/>
        </p:blipFill>
        <p:spPr>
          <a:xfrm>
            <a:off x="7680403" y="2152997"/>
            <a:ext cx="4290698" cy="4052326"/>
          </a:xfrm>
          <a:prstGeom prst="rect">
            <a:avLst/>
          </a:prstGeom>
          <a:effectLst>
            <a:outerShdw blurRad="50800" dist="50800" dir="5400000" sx="102000" sy="102000" algn="ctr" rotWithShape="0">
              <a:srgbClr val="000000">
                <a:alpha val="20000"/>
              </a:srgbClr>
            </a:outerShdw>
          </a:effectLst>
        </p:spPr>
      </p:pic>
    </p:spTree>
    <p:extLst>
      <p:ext uri="{BB962C8B-B14F-4D97-AF65-F5344CB8AC3E}">
        <p14:creationId xmlns:p14="http://schemas.microsoft.com/office/powerpoint/2010/main" val="22820587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EACE6E22-E655-5947-A8B4-6F095FBA2C12}" type="slidenum">
              <a:rPr lang="en-US" smtClean="0"/>
              <a:pPr/>
              <a:t>4</a:t>
            </a:fld>
            <a:endParaRPr lang="en-US"/>
          </a:p>
        </p:txBody>
      </p:sp>
      <p:sp>
        <p:nvSpPr>
          <p:cNvPr id="18" name="Title 17"/>
          <p:cNvSpPr>
            <a:spLocks noGrp="1"/>
          </p:cNvSpPr>
          <p:nvPr>
            <p:ph type="title"/>
          </p:nvPr>
        </p:nvSpPr>
        <p:spPr>
          <a:xfrm>
            <a:off x="839083" y="1117600"/>
            <a:ext cx="3076933" cy="1418711"/>
          </a:xfrm>
        </p:spPr>
        <p:txBody>
          <a:bodyPr/>
          <a:lstStyle/>
          <a:p>
            <a:r>
              <a:rPr lang="en-US" dirty="0">
                <a:latin typeface="Oswald Light" pitchFamily="2" charset="77"/>
              </a:rPr>
              <a:t> </a:t>
            </a:r>
            <a:br>
              <a:rPr lang="en-US" dirty="0"/>
            </a:br>
            <a:r>
              <a:rPr lang="en-US" dirty="0"/>
              <a:t>Gov Application</a:t>
            </a:r>
          </a:p>
        </p:txBody>
      </p:sp>
      <p:sp>
        <p:nvSpPr>
          <p:cNvPr id="19" name="Text Placeholder 18"/>
          <p:cNvSpPr>
            <a:spLocks noGrp="1"/>
          </p:cNvSpPr>
          <p:nvPr>
            <p:ph type="body" sz="quarter" idx="16"/>
          </p:nvPr>
        </p:nvSpPr>
        <p:spPr>
          <a:xfrm>
            <a:off x="839084" y="2748288"/>
            <a:ext cx="2987848" cy="1315711"/>
          </a:xfrm>
        </p:spPr>
        <p:txBody>
          <a:bodyPr/>
          <a:lstStyle/>
          <a:p>
            <a:r>
              <a:rPr lang="en-US" dirty="0"/>
              <a:t>UI/UX design, user research</a:t>
            </a:r>
          </a:p>
        </p:txBody>
      </p:sp>
      <p:sp>
        <p:nvSpPr>
          <p:cNvPr id="25" name="TextBox 24"/>
          <p:cNvSpPr txBox="1"/>
          <p:nvPr/>
        </p:nvSpPr>
        <p:spPr>
          <a:xfrm>
            <a:off x="839084" y="3086331"/>
            <a:ext cx="2852383" cy="2800767"/>
          </a:xfrm>
          <a:prstGeom prst="rect">
            <a:avLst/>
          </a:prstGeom>
          <a:noFill/>
        </p:spPr>
        <p:txBody>
          <a:bodyPr wrap="square" lIns="0" tIns="0" rIns="0" bIns="0" rtlCol="0">
            <a:spAutoFit/>
          </a:bodyPr>
          <a:lstStyle/>
          <a:p>
            <a:r>
              <a:rPr lang="en-US" sz="1400" dirty="0">
                <a:latin typeface="+mj-lt"/>
              </a:rPr>
              <a:t>The government agency manages case database representing active cases.</a:t>
            </a:r>
          </a:p>
          <a:p>
            <a:br>
              <a:rPr lang="en-US" sz="1400" dirty="0">
                <a:latin typeface="+mj-lt"/>
              </a:rPr>
            </a:br>
            <a:r>
              <a:rPr lang="en-US" sz="1400" dirty="0">
                <a:latin typeface="+mj-lt"/>
              </a:rPr>
              <a:t>We supported efforts to customize the application and an outside redaction tool so that it meets the needs of the client and follows branding and styling guidelines.</a:t>
            </a:r>
          </a:p>
          <a:p>
            <a:endParaRPr lang="en-US" sz="1400" dirty="0">
              <a:latin typeface="+mj-lt"/>
            </a:endParaRPr>
          </a:p>
          <a:p>
            <a:r>
              <a:rPr lang="en-US" sz="1400" dirty="0">
                <a:latin typeface="+mj-lt"/>
              </a:rPr>
              <a:t>In addition, we developed personas, journey maps, and conducted user research.</a:t>
            </a:r>
            <a:br>
              <a:rPr lang="en-US" sz="1400" dirty="0">
                <a:latin typeface="+mj-lt"/>
              </a:rPr>
            </a:br>
            <a:endParaRPr lang="en-US" sz="1400" dirty="0">
              <a:latin typeface="+mj-lt"/>
            </a:endParaRPr>
          </a:p>
        </p:txBody>
      </p:sp>
      <p:cxnSp>
        <p:nvCxnSpPr>
          <p:cNvPr id="29" name="Straight Connector 28"/>
          <p:cNvCxnSpPr/>
          <p:nvPr/>
        </p:nvCxnSpPr>
        <p:spPr>
          <a:xfrm>
            <a:off x="805218" y="2648272"/>
            <a:ext cx="2886249" cy="0"/>
          </a:xfrm>
          <a:prstGeom prst="line">
            <a:avLst/>
          </a:prstGeom>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8CDB303A-0FA7-7747-B427-A962D3D7DAAE}"/>
              </a:ext>
            </a:extLst>
          </p:cNvPr>
          <p:cNvPicPr>
            <a:picLocks noChangeAspect="1"/>
          </p:cNvPicPr>
          <p:nvPr/>
        </p:nvPicPr>
        <p:blipFill>
          <a:blip r:embed="rId3"/>
          <a:srcRect/>
          <a:stretch/>
        </p:blipFill>
        <p:spPr>
          <a:xfrm>
            <a:off x="4788551" y="1445041"/>
            <a:ext cx="4891897" cy="3483030"/>
          </a:xfrm>
          <a:prstGeom prst="rect">
            <a:avLst/>
          </a:prstGeom>
          <a:effectLst>
            <a:outerShdw blurRad="50800" dist="50800" dir="5400000" sx="102000" sy="102000" algn="ctr" rotWithShape="0">
              <a:srgbClr val="000000">
                <a:alpha val="20000"/>
              </a:srgbClr>
            </a:outerShdw>
          </a:effectLst>
        </p:spPr>
      </p:pic>
      <p:pic>
        <p:nvPicPr>
          <p:cNvPr id="17" name="Picture 16">
            <a:extLst>
              <a:ext uri="{FF2B5EF4-FFF2-40B4-BE49-F238E27FC236}">
                <a16:creationId xmlns:a16="http://schemas.microsoft.com/office/drawing/2014/main" id="{B3897571-C571-5741-8398-50603AEDB217}"/>
              </a:ext>
            </a:extLst>
          </p:cNvPr>
          <p:cNvPicPr>
            <a:picLocks noChangeAspect="1"/>
          </p:cNvPicPr>
          <p:nvPr/>
        </p:nvPicPr>
        <p:blipFill>
          <a:blip r:embed="rId4"/>
          <a:srcRect/>
          <a:stretch/>
        </p:blipFill>
        <p:spPr>
          <a:xfrm>
            <a:off x="6952357" y="2748288"/>
            <a:ext cx="4891897" cy="3483032"/>
          </a:xfrm>
          <a:prstGeom prst="rect">
            <a:avLst/>
          </a:prstGeom>
          <a:effectLst>
            <a:outerShdw blurRad="50800" dist="50800" dir="5400000" sx="102000" sy="102000" algn="ctr" rotWithShape="0">
              <a:srgbClr val="000000">
                <a:alpha val="20000"/>
              </a:srgbClr>
            </a:outerShdw>
          </a:effectLst>
        </p:spPr>
      </p:pic>
    </p:spTree>
    <p:extLst>
      <p:ext uri="{BB962C8B-B14F-4D97-AF65-F5344CB8AC3E}">
        <p14:creationId xmlns:p14="http://schemas.microsoft.com/office/powerpoint/2010/main" val="14269982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EACE6E22-E655-5947-A8B4-6F095FBA2C12}" type="slidenum">
              <a:rPr lang="en-US" smtClean="0"/>
              <a:pPr/>
              <a:t>5</a:t>
            </a:fld>
            <a:endParaRPr lang="en-US"/>
          </a:p>
        </p:txBody>
      </p:sp>
      <p:sp>
        <p:nvSpPr>
          <p:cNvPr id="18" name="Title 17"/>
          <p:cNvSpPr>
            <a:spLocks noGrp="1"/>
          </p:cNvSpPr>
          <p:nvPr>
            <p:ph type="title"/>
          </p:nvPr>
        </p:nvSpPr>
        <p:spPr>
          <a:xfrm>
            <a:off x="839083" y="1117600"/>
            <a:ext cx="3076933" cy="1418711"/>
          </a:xfrm>
        </p:spPr>
        <p:txBody>
          <a:bodyPr/>
          <a:lstStyle/>
          <a:p>
            <a:br>
              <a:rPr lang="en-US" dirty="0"/>
            </a:br>
            <a:r>
              <a:rPr lang="en-US" dirty="0"/>
              <a:t>Gov Application</a:t>
            </a:r>
          </a:p>
        </p:txBody>
      </p:sp>
      <p:sp>
        <p:nvSpPr>
          <p:cNvPr id="19" name="Text Placeholder 18"/>
          <p:cNvSpPr>
            <a:spLocks noGrp="1"/>
          </p:cNvSpPr>
          <p:nvPr>
            <p:ph type="body" sz="quarter" idx="16"/>
          </p:nvPr>
        </p:nvSpPr>
        <p:spPr>
          <a:xfrm>
            <a:off x="839084" y="2748288"/>
            <a:ext cx="2987848" cy="1315711"/>
          </a:xfrm>
        </p:spPr>
        <p:txBody>
          <a:bodyPr/>
          <a:lstStyle/>
          <a:p>
            <a:r>
              <a:rPr lang="en-US" dirty="0"/>
              <a:t>UI/UX design, user research</a:t>
            </a:r>
          </a:p>
        </p:txBody>
      </p:sp>
      <p:sp>
        <p:nvSpPr>
          <p:cNvPr id="25" name="TextBox 24"/>
          <p:cNvSpPr txBox="1"/>
          <p:nvPr/>
        </p:nvSpPr>
        <p:spPr>
          <a:xfrm>
            <a:off x="839084" y="3086331"/>
            <a:ext cx="2852383" cy="3016210"/>
          </a:xfrm>
          <a:prstGeom prst="rect">
            <a:avLst/>
          </a:prstGeom>
          <a:noFill/>
        </p:spPr>
        <p:txBody>
          <a:bodyPr wrap="square" lIns="0" tIns="0" rIns="0" bIns="0" rtlCol="0">
            <a:spAutoFit/>
          </a:bodyPr>
          <a:lstStyle/>
          <a:p>
            <a:pPr lvl="0"/>
            <a:br>
              <a:rPr lang="en-US" sz="1400" dirty="0">
                <a:latin typeface="+mj-lt"/>
                <a:cs typeface="Calibri" panose="020F0502020204030204" pitchFamily="34" charset="0"/>
              </a:rPr>
            </a:br>
            <a:r>
              <a:rPr lang="en-US" sz="1400" dirty="0">
                <a:latin typeface="+mj-lt"/>
              </a:rPr>
              <a:t>Created wireframes for desktop screens. Through the wireframes I was able to design user flows, navigation, and interactions. The wireframes were annotation for clarity and technical details.</a:t>
            </a:r>
          </a:p>
          <a:p>
            <a:pPr lvl="0"/>
            <a:endParaRPr lang="en-US" sz="1400" dirty="0">
              <a:latin typeface="+mj-lt"/>
            </a:endParaRPr>
          </a:p>
          <a:p>
            <a:pPr fontAlgn="base"/>
            <a:r>
              <a:rPr lang="en-US" sz="1400" dirty="0">
                <a:latin typeface="+mj-lt"/>
              </a:rPr>
              <a:t>We conducted usability testing sessions with real users. The knowledge gained from these usability tests validated information gathered during discovery and challenged some design decisions.</a:t>
            </a:r>
          </a:p>
          <a:p>
            <a:pPr lvl="0"/>
            <a:endParaRPr lang="en-US" sz="1400" dirty="0">
              <a:latin typeface="+mj-lt"/>
            </a:endParaRPr>
          </a:p>
        </p:txBody>
      </p:sp>
      <p:cxnSp>
        <p:nvCxnSpPr>
          <p:cNvPr id="29" name="Straight Connector 28"/>
          <p:cNvCxnSpPr/>
          <p:nvPr/>
        </p:nvCxnSpPr>
        <p:spPr>
          <a:xfrm>
            <a:off x="805218" y="2648272"/>
            <a:ext cx="2886249" cy="0"/>
          </a:xfrm>
          <a:prstGeom prst="line">
            <a:avLst/>
          </a:prstGeom>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D49D6163-89F0-4A49-B894-949BF4DE6B6E}"/>
              </a:ext>
            </a:extLst>
          </p:cNvPr>
          <p:cNvPicPr>
            <a:picLocks noChangeAspect="1"/>
          </p:cNvPicPr>
          <p:nvPr/>
        </p:nvPicPr>
        <p:blipFill>
          <a:blip r:embed="rId3"/>
          <a:srcRect/>
          <a:stretch/>
        </p:blipFill>
        <p:spPr>
          <a:xfrm>
            <a:off x="4587279" y="3934472"/>
            <a:ext cx="2447162" cy="1699418"/>
          </a:xfrm>
          <a:prstGeom prst="rect">
            <a:avLst/>
          </a:prstGeom>
          <a:effectLst>
            <a:outerShdw blurRad="50800" dist="50800" dir="5400000" sx="102000" sy="102000" algn="ctr" rotWithShape="0">
              <a:srgbClr val="000000">
                <a:alpha val="20000"/>
              </a:srgbClr>
            </a:outerShdw>
          </a:effectLst>
        </p:spPr>
      </p:pic>
      <p:pic>
        <p:nvPicPr>
          <p:cNvPr id="10" name="Picture 9">
            <a:extLst>
              <a:ext uri="{FF2B5EF4-FFF2-40B4-BE49-F238E27FC236}">
                <a16:creationId xmlns:a16="http://schemas.microsoft.com/office/drawing/2014/main" id="{8CDB303A-0FA7-7747-B427-A962D3D7DAAE}"/>
              </a:ext>
            </a:extLst>
          </p:cNvPr>
          <p:cNvPicPr>
            <a:picLocks noChangeAspect="1"/>
          </p:cNvPicPr>
          <p:nvPr/>
        </p:nvPicPr>
        <p:blipFill>
          <a:blip r:embed="rId4"/>
          <a:srcRect/>
          <a:stretch/>
        </p:blipFill>
        <p:spPr>
          <a:xfrm>
            <a:off x="4717256" y="885353"/>
            <a:ext cx="3713411" cy="2375473"/>
          </a:xfrm>
          <a:prstGeom prst="rect">
            <a:avLst/>
          </a:prstGeom>
          <a:ln>
            <a:solidFill>
              <a:schemeClr val="accent1">
                <a:alpha val="26000"/>
              </a:schemeClr>
            </a:solidFill>
          </a:ln>
          <a:effectLst>
            <a:outerShdw blurRad="50800" dist="50800" dir="5400000" sx="102000" sy="102000" algn="ctr" rotWithShape="0">
              <a:srgbClr val="000000">
                <a:alpha val="20000"/>
              </a:srgbClr>
            </a:outerShdw>
          </a:effectLst>
        </p:spPr>
      </p:pic>
      <p:pic>
        <p:nvPicPr>
          <p:cNvPr id="12" name="Picture 11">
            <a:extLst>
              <a:ext uri="{FF2B5EF4-FFF2-40B4-BE49-F238E27FC236}">
                <a16:creationId xmlns:a16="http://schemas.microsoft.com/office/drawing/2014/main" id="{39F48C4C-72B2-9B44-85DE-C7355BD96DF3}"/>
              </a:ext>
            </a:extLst>
          </p:cNvPr>
          <p:cNvPicPr>
            <a:picLocks noChangeAspect="1"/>
          </p:cNvPicPr>
          <p:nvPr/>
        </p:nvPicPr>
        <p:blipFill>
          <a:blip r:embed="rId5"/>
          <a:srcRect/>
          <a:stretch/>
        </p:blipFill>
        <p:spPr>
          <a:xfrm>
            <a:off x="5458100" y="4429995"/>
            <a:ext cx="2447162" cy="1700599"/>
          </a:xfrm>
          <a:prstGeom prst="rect">
            <a:avLst/>
          </a:prstGeom>
          <a:effectLst>
            <a:outerShdw blurRad="50800" dist="50800" dir="5400000" sx="102000" sy="102000" algn="ctr" rotWithShape="0">
              <a:srgbClr val="000000">
                <a:alpha val="20000"/>
              </a:srgbClr>
            </a:outerShdw>
          </a:effectLst>
        </p:spPr>
      </p:pic>
      <p:pic>
        <p:nvPicPr>
          <p:cNvPr id="13" name="Picture 12">
            <a:extLst>
              <a:ext uri="{FF2B5EF4-FFF2-40B4-BE49-F238E27FC236}">
                <a16:creationId xmlns:a16="http://schemas.microsoft.com/office/drawing/2014/main" id="{7E98EAC2-04FB-0F42-8E7D-7C15293B154B}"/>
              </a:ext>
            </a:extLst>
          </p:cNvPr>
          <p:cNvPicPr>
            <a:picLocks noChangeAspect="1"/>
          </p:cNvPicPr>
          <p:nvPr/>
        </p:nvPicPr>
        <p:blipFill>
          <a:blip r:embed="rId6"/>
          <a:srcRect/>
          <a:stretch/>
        </p:blipFill>
        <p:spPr>
          <a:xfrm>
            <a:off x="8397887" y="3902353"/>
            <a:ext cx="2447162" cy="1740203"/>
          </a:xfrm>
          <a:prstGeom prst="rect">
            <a:avLst/>
          </a:prstGeom>
          <a:effectLst>
            <a:outerShdw blurRad="50800" dist="50800" dir="5400000" sx="102000" sy="102000" algn="ctr" rotWithShape="0">
              <a:srgbClr val="000000">
                <a:alpha val="20000"/>
              </a:srgbClr>
            </a:outerShdw>
          </a:effectLst>
        </p:spPr>
      </p:pic>
      <p:pic>
        <p:nvPicPr>
          <p:cNvPr id="14" name="Picture 13">
            <a:extLst>
              <a:ext uri="{FF2B5EF4-FFF2-40B4-BE49-F238E27FC236}">
                <a16:creationId xmlns:a16="http://schemas.microsoft.com/office/drawing/2014/main" id="{78E48BAF-AC75-834E-896B-D2F26B195D6F}"/>
              </a:ext>
            </a:extLst>
          </p:cNvPr>
          <p:cNvPicPr>
            <a:picLocks noChangeAspect="1"/>
          </p:cNvPicPr>
          <p:nvPr/>
        </p:nvPicPr>
        <p:blipFill>
          <a:blip r:embed="rId7"/>
          <a:srcRect/>
          <a:stretch/>
        </p:blipFill>
        <p:spPr>
          <a:xfrm>
            <a:off x="9305058" y="4455168"/>
            <a:ext cx="2308055" cy="1641284"/>
          </a:xfrm>
          <a:prstGeom prst="rect">
            <a:avLst/>
          </a:prstGeom>
          <a:effectLst>
            <a:outerShdw blurRad="50800" dist="50800" dir="5400000" sx="102000" sy="102000" algn="ctr" rotWithShape="0">
              <a:srgbClr val="000000">
                <a:alpha val="20000"/>
              </a:srgbClr>
            </a:outerShdw>
          </a:effectLst>
        </p:spPr>
      </p:pic>
      <p:pic>
        <p:nvPicPr>
          <p:cNvPr id="17" name="Picture 16">
            <a:extLst>
              <a:ext uri="{FF2B5EF4-FFF2-40B4-BE49-F238E27FC236}">
                <a16:creationId xmlns:a16="http://schemas.microsoft.com/office/drawing/2014/main" id="{B3897571-C571-5741-8398-50603AEDB217}"/>
              </a:ext>
            </a:extLst>
          </p:cNvPr>
          <p:cNvPicPr>
            <a:picLocks noChangeAspect="1"/>
          </p:cNvPicPr>
          <p:nvPr/>
        </p:nvPicPr>
        <p:blipFill>
          <a:blip r:embed="rId8"/>
          <a:srcRect/>
          <a:stretch/>
        </p:blipFill>
        <p:spPr>
          <a:xfrm>
            <a:off x="7794790" y="1123690"/>
            <a:ext cx="3713411" cy="2363920"/>
          </a:xfrm>
          <a:prstGeom prst="rect">
            <a:avLst/>
          </a:prstGeom>
          <a:ln>
            <a:solidFill>
              <a:schemeClr val="accent1">
                <a:alpha val="30000"/>
              </a:schemeClr>
            </a:solidFill>
          </a:ln>
          <a:effectLst>
            <a:outerShdw blurRad="50800" dist="50800" dir="5400000" sx="102000" sy="102000" algn="ctr" rotWithShape="0">
              <a:srgbClr val="000000">
                <a:alpha val="20000"/>
              </a:srgbClr>
            </a:outerShdw>
          </a:effectLst>
        </p:spPr>
      </p:pic>
    </p:spTree>
    <p:extLst>
      <p:ext uri="{BB962C8B-B14F-4D97-AF65-F5344CB8AC3E}">
        <p14:creationId xmlns:p14="http://schemas.microsoft.com/office/powerpoint/2010/main" val="40891854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EACE6E22-E655-5947-A8B4-6F095FBA2C12}" type="slidenum">
              <a:rPr lang="en-US" smtClean="0"/>
              <a:pPr/>
              <a:t>6</a:t>
            </a:fld>
            <a:endParaRPr lang="en-US"/>
          </a:p>
        </p:txBody>
      </p:sp>
      <p:sp>
        <p:nvSpPr>
          <p:cNvPr id="18" name="Title 17"/>
          <p:cNvSpPr>
            <a:spLocks noGrp="1"/>
          </p:cNvSpPr>
          <p:nvPr>
            <p:ph type="title"/>
          </p:nvPr>
        </p:nvSpPr>
        <p:spPr>
          <a:xfrm>
            <a:off x="839084" y="1117600"/>
            <a:ext cx="2987848" cy="1418711"/>
          </a:xfrm>
        </p:spPr>
        <p:txBody>
          <a:bodyPr/>
          <a:lstStyle/>
          <a:p>
            <a:r>
              <a:rPr lang="en-US" dirty="0">
                <a:latin typeface="Oswald Light" pitchFamily="2" charset="77"/>
              </a:rPr>
              <a:t>CMS</a:t>
            </a:r>
            <a:br>
              <a:rPr lang="en-US" dirty="0"/>
            </a:br>
            <a:r>
              <a:rPr lang="en-US" dirty="0"/>
              <a:t>PECOS Project</a:t>
            </a:r>
          </a:p>
        </p:txBody>
      </p:sp>
      <p:sp>
        <p:nvSpPr>
          <p:cNvPr id="19" name="Text Placeholder 18"/>
          <p:cNvSpPr>
            <a:spLocks noGrp="1"/>
          </p:cNvSpPr>
          <p:nvPr>
            <p:ph type="body" sz="quarter" idx="16"/>
          </p:nvPr>
        </p:nvSpPr>
        <p:spPr>
          <a:xfrm>
            <a:off x="839084" y="2748289"/>
            <a:ext cx="2987848" cy="338042"/>
          </a:xfrm>
        </p:spPr>
        <p:txBody>
          <a:bodyPr/>
          <a:lstStyle/>
          <a:p>
            <a:r>
              <a:rPr lang="en-US" dirty="0"/>
              <a:t>UX design</a:t>
            </a:r>
          </a:p>
        </p:txBody>
      </p:sp>
      <p:cxnSp>
        <p:nvCxnSpPr>
          <p:cNvPr id="29" name="Straight Connector 28"/>
          <p:cNvCxnSpPr/>
          <p:nvPr/>
        </p:nvCxnSpPr>
        <p:spPr>
          <a:xfrm>
            <a:off x="805218" y="2648272"/>
            <a:ext cx="2886249" cy="0"/>
          </a:xfrm>
          <a:prstGeom prst="line">
            <a:avLst/>
          </a:prstGeom>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2FDC30C4-2E51-3B46-A02A-ACF8365FE8BB}"/>
              </a:ext>
            </a:extLst>
          </p:cNvPr>
          <p:cNvPicPr>
            <a:picLocks noChangeAspect="1"/>
          </p:cNvPicPr>
          <p:nvPr/>
        </p:nvPicPr>
        <p:blipFill>
          <a:blip r:embed="rId3"/>
          <a:srcRect/>
          <a:stretch/>
        </p:blipFill>
        <p:spPr>
          <a:xfrm>
            <a:off x="4804290" y="1440653"/>
            <a:ext cx="6582492" cy="3533211"/>
          </a:xfrm>
          <a:prstGeom prst="rect">
            <a:avLst/>
          </a:prstGeom>
          <a:effectLst>
            <a:outerShdw blurRad="50800" dist="50800" dir="5400000" sx="102000" sy="102000" algn="ctr" rotWithShape="0">
              <a:srgbClr val="000000">
                <a:alpha val="20000"/>
              </a:srgbClr>
            </a:outerShdw>
          </a:effectLst>
        </p:spPr>
      </p:pic>
      <p:sp>
        <p:nvSpPr>
          <p:cNvPr id="12" name="TextBox 11">
            <a:extLst>
              <a:ext uri="{FF2B5EF4-FFF2-40B4-BE49-F238E27FC236}">
                <a16:creationId xmlns:a16="http://schemas.microsoft.com/office/drawing/2014/main" id="{D1F6D36F-DEF1-314A-AAD1-867B82F67C7B}"/>
              </a:ext>
            </a:extLst>
          </p:cNvPr>
          <p:cNvSpPr txBox="1"/>
          <p:nvPr/>
        </p:nvSpPr>
        <p:spPr>
          <a:xfrm>
            <a:off x="839084" y="3086331"/>
            <a:ext cx="2852383" cy="3447098"/>
          </a:xfrm>
          <a:prstGeom prst="rect">
            <a:avLst/>
          </a:prstGeom>
          <a:noFill/>
        </p:spPr>
        <p:txBody>
          <a:bodyPr wrap="square" lIns="0" tIns="0" rIns="0" bIns="0" rtlCol="0">
            <a:spAutoFit/>
          </a:bodyPr>
          <a:lstStyle/>
          <a:p>
            <a:r>
              <a:rPr lang="en-US" sz="1400" dirty="0">
                <a:latin typeface="+mj-lt"/>
              </a:rPr>
              <a:t>The project supports a healthcare enrollment process by allowing registered users to securely and electronically submit and manage healthcare enrollment information.</a:t>
            </a:r>
          </a:p>
          <a:p>
            <a:endParaRPr lang="en-US" sz="1400" dirty="0">
              <a:latin typeface="+mj-lt"/>
            </a:endParaRPr>
          </a:p>
          <a:p>
            <a:r>
              <a:rPr lang="en-US" sz="1400" dirty="0">
                <a:latin typeface="+mj-lt"/>
              </a:rPr>
              <a:t>I conducted multiple  discovery session that included users, product owners, subject matter experts and key stakeholders. Through user interviews, focus groups and design thinking sessions my team was able to provide suggested product enhancements. This list included features that the users found helpful, but our client was missing.</a:t>
            </a:r>
          </a:p>
        </p:txBody>
      </p:sp>
    </p:spTree>
    <p:extLst>
      <p:ext uri="{BB962C8B-B14F-4D97-AF65-F5344CB8AC3E}">
        <p14:creationId xmlns:p14="http://schemas.microsoft.com/office/powerpoint/2010/main" val="29731487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EACE6E22-E655-5947-A8B4-6F095FBA2C12}" type="slidenum">
              <a:rPr lang="en-US" smtClean="0"/>
              <a:pPr/>
              <a:t>7</a:t>
            </a:fld>
            <a:endParaRPr lang="en-US"/>
          </a:p>
        </p:txBody>
      </p:sp>
      <p:sp>
        <p:nvSpPr>
          <p:cNvPr id="18" name="Title 17"/>
          <p:cNvSpPr>
            <a:spLocks noGrp="1"/>
          </p:cNvSpPr>
          <p:nvPr>
            <p:ph type="title"/>
          </p:nvPr>
        </p:nvSpPr>
        <p:spPr>
          <a:xfrm>
            <a:off x="839084" y="1117600"/>
            <a:ext cx="2987848" cy="1418711"/>
          </a:xfrm>
        </p:spPr>
        <p:txBody>
          <a:bodyPr/>
          <a:lstStyle/>
          <a:p>
            <a:r>
              <a:rPr lang="en-US" dirty="0">
                <a:latin typeface="Oswald Light" pitchFamily="2" charset="77"/>
              </a:rPr>
              <a:t>CMS</a:t>
            </a:r>
            <a:br>
              <a:rPr lang="en-US" dirty="0"/>
            </a:br>
            <a:r>
              <a:rPr lang="en-US" dirty="0"/>
              <a:t>PECOS DESIGN SYSTEM</a:t>
            </a:r>
          </a:p>
        </p:txBody>
      </p:sp>
      <p:sp>
        <p:nvSpPr>
          <p:cNvPr id="19" name="Text Placeholder 18"/>
          <p:cNvSpPr>
            <a:spLocks noGrp="1"/>
          </p:cNvSpPr>
          <p:nvPr>
            <p:ph type="body" sz="quarter" idx="16"/>
          </p:nvPr>
        </p:nvSpPr>
        <p:spPr>
          <a:xfrm>
            <a:off x="839084" y="2748289"/>
            <a:ext cx="2987848" cy="338042"/>
          </a:xfrm>
        </p:spPr>
        <p:txBody>
          <a:bodyPr/>
          <a:lstStyle/>
          <a:p>
            <a:r>
              <a:rPr lang="en-US" dirty="0"/>
              <a:t>UI design</a:t>
            </a:r>
          </a:p>
        </p:txBody>
      </p:sp>
      <p:cxnSp>
        <p:nvCxnSpPr>
          <p:cNvPr id="29" name="Straight Connector 28"/>
          <p:cNvCxnSpPr/>
          <p:nvPr/>
        </p:nvCxnSpPr>
        <p:spPr>
          <a:xfrm>
            <a:off x="805218" y="2648272"/>
            <a:ext cx="2886249" cy="0"/>
          </a:xfrm>
          <a:prstGeom prst="line">
            <a:avLst/>
          </a:prstGeom>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2FDC30C4-2E51-3B46-A02A-ACF8365FE8BB}"/>
              </a:ext>
            </a:extLst>
          </p:cNvPr>
          <p:cNvPicPr>
            <a:picLocks noChangeAspect="1"/>
          </p:cNvPicPr>
          <p:nvPr/>
        </p:nvPicPr>
        <p:blipFill rotWithShape="1">
          <a:blip r:embed="rId3"/>
          <a:srcRect t="5198" b="34090"/>
          <a:stretch/>
        </p:blipFill>
        <p:spPr>
          <a:xfrm>
            <a:off x="4777017" y="1"/>
            <a:ext cx="3723518" cy="6858000"/>
          </a:xfrm>
          <a:prstGeom prst="rect">
            <a:avLst/>
          </a:prstGeom>
          <a:effectLst>
            <a:outerShdw blurRad="50800" dist="50800" dir="5400000" sx="102000" sy="102000" algn="ctr" rotWithShape="0">
              <a:srgbClr val="000000">
                <a:alpha val="20000"/>
              </a:srgbClr>
            </a:outerShdw>
          </a:effectLst>
        </p:spPr>
      </p:pic>
      <p:pic>
        <p:nvPicPr>
          <p:cNvPr id="11" name="Picture 10">
            <a:extLst>
              <a:ext uri="{FF2B5EF4-FFF2-40B4-BE49-F238E27FC236}">
                <a16:creationId xmlns:a16="http://schemas.microsoft.com/office/drawing/2014/main" id="{50745E68-48A4-6444-B76C-21928CBE858F}"/>
              </a:ext>
            </a:extLst>
          </p:cNvPr>
          <p:cNvPicPr>
            <a:picLocks noChangeAspect="1"/>
          </p:cNvPicPr>
          <p:nvPr/>
        </p:nvPicPr>
        <p:blipFill>
          <a:blip r:embed="rId4"/>
          <a:srcRect/>
          <a:stretch/>
        </p:blipFill>
        <p:spPr>
          <a:xfrm>
            <a:off x="7984799" y="526957"/>
            <a:ext cx="3421892" cy="5796264"/>
          </a:xfrm>
          <a:prstGeom prst="rect">
            <a:avLst/>
          </a:prstGeom>
          <a:effectLst>
            <a:outerShdw blurRad="50800" dist="50800" dir="5400000" sx="102000" sy="102000" algn="ctr" rotWithShape="0">
              <a:srgbClr val="000000">
                <a:alpha val="20000"/>
              </a:srgbClr>
            </a:outerShdw>
          </a:effectLst>
        </p:spPr>
      </p:pic>
      <p:sp>
        <p:nvSpPr>
          <p:cNvPr id="12" name="TextBox 11">
            <a:extLst>
              <a:ext uri="{FF2B5EF4-FFF2-40B4-BE49-F238E27FC236}">
                <a16:creationId xmlns:a16="http://schemas.microsoft.com/office/drawing/2014/main" id="{D1F6D36F-DEF1-314A-AAD1-867B82F67C7B}"/>
              </a:ext>
            </a:extLst>
          </p:cNvPr>
          <p:cNvSpPr txBox="1"/>
          <p:nvPr/>
        </p:nvSpPr>
        <p:spPr>
          <a:xfrm>
            <a:off x="839084" y="3086331"/>
            <a:ext cx="2852383" cy="2369880"/>
          </a:xfrm>
          <a:prstGeom prst="rect">
            <a:avLst/>
          </a:prstGeom>
          <a:noFill/>
        </p:spPr>
        <p:txBody>
          <a:bodyPr wrap="square" lIns="0" tIns="0" rIns="0" bIns="0" rtlCol="0">
            <a:spAutoFit/>
          </a:bodyPr>
          <a:lstStyle/>
          <a:p>
            <a:r>
              <a:rPr lang="en-US" sz="1400" dirty="0">
                <a:latin typeface="+mj-lt"/>
              </a:rPr>
              <a:t>I helped evolve the product and tailored it for our end users and to support business objectives. This involved creating a new user interface and design system and defining and implementing new functionality.</a:t>
            </a:r>
          </a:p>
          <a:p>
            <a:endParaRPr lang="en-US" sz="1400" dirty="0">
              <a:latin typeface="+mj-lt"/>
            </a:endParaRPr>
          </a:p>
          <a:p>
            <a:r>
              <a:rPr lang="en-US" sz="1400" dirty="0">
                <a:latin typeface="+mj-lt"/>
              </a:rPr>
              <a:t>The design systems enabled teams to build a better product faster by making design reusable as reusability makes scaling possible. </a:t>
            </a:r>
          </a:p>
        </p:txBody>
      </p:sp>
    </p:spTree>
    <p:extLst>
      <p:ext uri="{BB962C8B-B14F-4D97-AF65-F5344CB8AC3E}">
        <p14:creationId xmlns:p14="http://schemas.microsoft.com/office/powerpoint/2010/main" val="3419788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5DB01E9-234F-434E-B630-1ED944211002}"/>
              </a:ext>
            </a:extLst>
          </p:cNvPr>
          <p:cNvSpPr/>
          <p:nvPr/>
        </p:nvSpPr>
        <p:spPr>
          <a:xfrm>
            <a:off x="4224759" y="0"/>
            <a:ext cx="796724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B02C8662-37B2-ED4B-9EE6-57ADFCA4BDF7}"/>
              </a:ext>
            </a:extLst>
          </p:cNvPr>
          <p:cNvPicPr>
            <a:picLocks noChangeAspect="1"/>
          </p:cNvPicPr>
          <p:nvPr/>
        </p:nvPicPr>
        <p:blipFill>
          <a:blip r:embed="rId3"/>
          <a:srcRect/>
          <a:stretch/>
        </p:blipFill>
        <p:spPr>
          <a:xfrm>
            <a:off x="4874830" y="1129824"/>
            <a:ext cx="3324038" cy="4627000"/>
          </a:xfrm>
          <a:prstGeom prst="rect">
            <a:avLst/>
          </a:prstGeom>
          <a:effectLst/>
        </p:spPr>
      </p:pic>
      <p:sp>
        <p:nvSpPr>
          <p:cNvPr id="3" name="Slide Number Placeholder 2"/>
          <p:cNvSpPr>
            <a:spLocks noGrp="1"/>
          </p:cNvSpPr>
          <p:nvPr>
            <p:ph type="sldNum" sz="quarter" idx="10"/>
          </p:nvPr>
        </p:nvSpPr>
        <p:spPr/>
        <p:txBody>
          <a:bodyPr/>
          <a:lstStyle/>
          <a:p>
            <a:fld id="{EACE6E22-E655-5947-A8B4-6F095FBA2C12}" type="slidenum">
              <a:rPr lang="en-US" smtClean="0"/>
              <a:pPr/>
              <a:t>8</a:t>
            </a:fld>
            <a:endParaRPr lang="en-US"/>
          </a:p>
        </p:txBody>
      </p:sp>
      <p:sp>
        <p:nvSpPr>
          <p:cNvPr id="18" name="Title 17"/>
          <p:cNvSpPr>
            <a:spLocks noGrp="1"/>
          </p:cNvSpPr>
          <p:nvPr>
            <p:ph type="title"/>
          </p:nvPr>
        </p:nvSpPr>
        <p:spPr>
          <a:xfrm>
            <a:off x="839084" y="1117600"/>
            <a:ext cx="2987848" cy="1418711"/>
          </a:xfrm>
        </p:spPr>
        <p:txBody>
          <a:bodyPr/>
          <a:lstStyle/>
          <a:p>
            <a:r>
              <a:rPr lang="en-US" dirty="0">
                <a:latin typeface="Oswald Light" pitchFamily="2" charset="77"/>
              </a:rPr>
              <a:t>The Teaching Company</a:t>
            </a:r>
            <a:br>
              <a:rPr lang="en-US" dirty="0"/>
            </a:br>
            <a:r>
              <a:rPr lang="en-US" dirty="0"/>
              <a:t>The Great Courses APP</a:t>
            </a:r>
          </a:p>
        </p:txBody>
      </p:sp>
      <p:sp>
        <p:nvSpPr>
          <p:cNvPr id="19" name="Text Placeholder 18"/>
          <p:cNvSpPr>
            <a:spLocks noGrp="1"/>
          </p:cNvSpPr>
          <p:nvPr>
            <p:ph type="body" sz="quarter" idx="16"/>
          </p:nvPr>
        </p:nvSpPr>
        <p:spPr>
          <a:xfrm>
            <a:off x="839084" y="2748288"/>
            <a:ext cx="2987848" cy="1315711"/>
          </a:xfrm>
        </p:spPr>
        <p:txBody>
          <a:bodyPr/>
          <a:lstStyle/>
          <a:p>
            <a:r>
              <a:rPr lang="en-US" dirty="0"/>
              <a:t>UI/UX design</a:t>
            </a:r>
          </a:p>
        </p:txBody>
      </p:sp>
      <p:cxnSp>
        <p:nvCxnSpPr>
          <p:cNvPr id="29" name="Straight Connector 28"/>
          <p:cNvCxnSpPr/>
          <p:nvPr/>
        </p:nvCxnSpPr>
        <p:spPr>
          <a:xfrm>
            <a:off x="805218" y="2648272"/>
            <a:ext cx="2886249" cy="0"/>
          </a:xfrm>
          <a:prstGeom prst="line">
            <a:avLst/>
          </a:prstGeom>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8A459606-3301-CD42-B81D-2EDC36A894E8}"/>
              </a:ext>
            </a:extLst>
          </p:cNvPr>
          <p:cNvPicPr>
            <a:picLocks noChangeAspect="1"/>
          </p:cNvPicPr>
          <p:nvPr/>
        </p:nvPicPr>
        <p:blipFill>
          <a:blip r:embed="rId4"/>
          <a:srcRect/>
          <a:stretch/>
        </p:blipFill>
        <p:spPr>
          <a:xfrm>
            <a:off x="8269538" y="1178415"/>
            <a:ext cx="3300884" cy="4578410"/>
          </a:xfrm>
          <a:prstGeom prst="rect">
            <a:avLst/>
          </a:prstGeom>
          <a:effectLst/>
        </p:spPr>
      </p:pic>
      <p:sp>
        <p:nvSpPr>
          <p:cNvPr id="11" name="TextBox 10">
            <a:extLst>
              <a:ext uri="{FF2B5EF4-FFF2-40B4-BE49-F238E27FC236}">
                <a16:creationId xmlns:a16="http://schemas.microsoft.com/office/drawing/2014/main" id="{5375B39E-C5E9-2B43-8811-29C4450D5364}"/>
              </a:ext>
            </a:extLst>
          </p:cNvPr>
          <p:cNvSpPr txBox="1"/>
          <p:nvPr/>
        </p:nvSpPr>
        <p:spPr>
          <a:xfrm>
            <a:off x="839084" y="3086331"/>
            <a:ext cx="2987848" cy="1292662"/>
          </a:xfrm>
          <a:prstGeom prst="rect">
            <a:avLst/>
          </a:prstGeom>
          <a:noFill/>
        </p:spPr>
        <p:txBody>
          <a:bodyPr wrap="square" lIns="0" tIns="0" rIns="0" bIns="0" rtlCol="0">
            <a:spAutoFit/>
          </a:bodyPr>
          <a:lstStyle/>
          <a:p>
            <a:r>
              <a:rPr lang="en-US" sz="1400" dirty="0">
                <a:latin typeface="+mj-lt"/>
              </a:rPr>
              <a:t>The launch of a newly redesigned mobile app led to the need to ensure users could quickly learn this new experience. I created a tutorial for new and existing users to learn how to best navigate, download and consumer their products. </a:t>
            </a:r>
          </a:p>
        </p:txBody>
      </p:sp>
    </p:spTree>
    <p:extLst>
      <p:ext uri="{BB962C8B-B14F-4D97-AF65-F5344CB8AC3E}">
        <p14:creationId xmlns:p14="http://schemas.microsoft.com/office/powerpoint/2010/main" val="14585308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EACE6E22-E655-5947-A8B4-6F095FBA2C12}" type="slidenum">
              <a:rPr lang="en-US" smtClean="0"/>
              <a:pPr/>
              <a:t>9</a:t>
            </a:fld>
            <a:endParaRPr lang="en-US"/>
          </a:p>
        </p:txBody>
      </p:sp>
      <p:sp>
        <p:nvSpPr>
          <p:cNvPr id="18" name="Title 17"/>
          <p:cNvSpPr>
            <a:spLocks noGrp="1"/>
          </p:cNvSpPr>
          <p:nvPr>
            <p:ph type="title"/>
          </p:nvPr>
        </p:nvSpPr>
        <p:spPr>
          <a:xfrm>
            <a:off x="839084" y="1117600"/>
            <a:ext cx="2987848" cy="1418711"/>
          </a:xfrm>
        </p:spPr>
        <p:txBody>
          <a:bodyPr/>
          <a:lstStyle/>
          <a:p>
            <a:r>
              <a:rPr lang="en-US" dirty="0">
                <a:latin typeface="Oswald Light" pitchFamily="2" charset="77"/>
              </a:rPr>
              <a:t>GTMP</a:t>
            </a:r>
            <a:br>
              <a:rPr lang="en-US" dirty="0">
                <a:latin typeface="Oswald Light" pitchFamily="2" charset="77"/>
              </a:rPr>
            </a:br>
            <a:r>
              <a:rPr lang="en-US" dirty="0"/>
              <a:t>WEFT IT APP</a:t>
            </a:r>
          </a:p>
        </p:txBody>
      </p:sp>
      <p:sp>
        <p:nvSpPr>
          <p:cNvPr id="19" name="Text Placeholder 18"/>
          <p:cNvSpPr>
            <a:spLocks noGrp="1"/>
          </p:cNvSpPr>
          <p:nvPr>
            <p:ph type="body" sz="quarter" idx="16"/>
          </p:nvPr>
        </p:nvSpPr>
        <p:spPr>
          <a:xfrm>
            <a:off x="839084" y="2748288"/>
            <a:ext cx="2987848" cy="1315711"/>
          </a:xfrm>
        </p:spPr>
        <p:txBody>
          <a:bodyPr/>
          <a:lstStyle/>
          <a:p>
            <a:r>
              <a:rPr lang="en-US" dirty="0"/>
              <a:t>UI/UX design</a:t>
            </a:r>
          </a:p>
        </p:txBody>
      </p:sp>
      <p:sp>
        <p:nvSpPr>
          <p:cNvPr id="25" name="TextBox 24"/>
          <p:cNvSpPr txBox="1"/>
          <p:nvPr/>
        </p:nvSpPr>
        <p:spPr>
          <a:xfrm>
            <a:off x="839084" y="3086331"/>
            <a:ext cx="2852383" cy="1292662"/>
          </a:xfrm>
          <a:prstGeom prst="rect">
            <a:avLst/>
          </a:prstGeom>
          <a:noFill/>
        </p:spPr>
        <p:txBody>
          <a:bodyPr wrap="square" lIns="0" tIns="0" rIns="0" bIns="0" rtlCol="0">
            <a:spAutoFit/>
          </a:bodyPr>
          <a:lstStyle/>
          <a:p>
            <a:pPr lvl="0"/>
            <a:r>
              <a:rPr lang="en-US" sz="1400" dirty="0">
                <a:latin typeface="+mj-lt"/>
              </a:rPr>
              <a:t>Rebrand of site converting email recipients to sign up for health insurance.</a:t>
            </a:r>
          </a:p>
          <a:p>
            <a:pPr lvl="0"/>
            <a:endParaRPr lang="en-US" sz="1400" dirty="0">
              <a:latin typeface="+mj-lt"/>
            </a:endParaRPr>
          </a:p>
          <a:p>
            <a:pPr lvl="0"/>
            <a:r>
              <a:rPr lang="en-US" sz="1400" dirty="0">
                <a:latin typeface="+mj-lt"/>
              </a:rPr>
              <a:t>The redesign led to a 23% increased conversion rate.</a:t>
            </a:r>
          </a:p>
        </p:txBody>
      </p:sp>
      <p:cxnSp>
        <p:nvCxnSpPr>
          <p:cNvPr id="29" name="Straight Connector 28"/>
          <p:cNvCxnSpPr/>
          <p:nvPr/>
        </p:nvCxnSpPr>
        <p:spPr>
          <a:xfrm>
            <a:off x="805218" y="2648272"/>
            <a:ext cx="2886249" cy="0"/>
          </a:xfrm>
          <a:prstGeom prst="line">
            <a:avLst/>
          </a:prstGeom>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3"/>
          <a:srcRect/>
          <a:stretch/>
        </p:blipFill>
        <p:spPr>
          <a:xfrm>
            <a:off x="7018236" y="477812"/>
            <a:ext cx="2693668" cy="5856662"/>
          </a:xfrm>
          <a:prstGeom prst="rect">
            <a:avLst/>
          </a:prstGeom>
          <a:effectLst>
            <a:outerShdw blurRad="50800" dist="50800" dir="5400000" sx="102000" sy="102000" algn="ctr" rotWithShape="0">
              <a:srgbClr val="000000">
                <a:alpha val="20000"/>
              </a:srgbClr>
            </a:outerShdw>
          </a:effectLst>
        </p:spPr>
      </p:pic>
    </p:spTree>
    <p:extLst>
      <p:ext uri="{BB962C8B-B14F-4D97-AF65-F5344CB8AC3E}">
        <p14:creationId xmlns:p14="http://schemas.microsoft.com/office/powerpoint/2010/main" val="1027233467"/>
      </p:ext>
    </p:extLst>
  </p:cSld>
  <p:clrMapOvr>
    <a:masterClrMapping/>
  </p:clrMapOvr>
</p:sld>
</file>

<file path=ppt/theme/theme1.xml><?xml version="1.0" encoding="utf-8"?>
<a:theme xmlns:a="http://schemas.openxmlformats.org/drawingml/2006/main" name="BoozAllen_Standard">
  <a:themeElements>
    <a:clrScheme name="Palette 2">
      <a:dk1>
        <a:srgbClr val="000000"/>
      </a:dk1>
      <a:lt1>
        <a:srgbClr val="FFFFFF"/>
      </a:lt1>
      <a:dk2>
        <a:srgbClr val="44546A"/>
      </a:dk2>
      <a:lt2>
        <a:srgbClr val="E7E6E6"/>
      </a:lt2>
      <a:accent1>
        <a:srgbClr val="0F5156"/>
      </a:accent1>
      <a:accent2>
        <a:srgbClr val="243646"/>
      </a:accent2>
      <a:accent3>
        <a:srgbClr val="00A6B7"/>
      </a:accent3>
      <a:accent4>
        <a:srgbClr val="D3461E"/>
      </a:accent4>
      <a:accent5>
        <a:srgbClr val="73A84D"/>
      </a:accent5>
      <a:accent6>
        <a:srgbClr val="D6E25A"/>
      </a:accent6>
      <a:hlink>
        <a:srgbClr val="00A6B7"/>
      </a:hlink>
      <a:folHlink>
        <a:srgbClr val="87AF99"/>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oozAllen_Widescreen">
  <a:themeElements>
    <a:clrScheme name="Palette 2">
      <a:dk1>
        <a:srgbClr val="000000"/>
      </a:dk1>
      <a:lt1>
        <a:srgbClr val="FFFFFF"/>
      </a:lt1>
      <a:dk2>
        <a:srgbClr val="44546A"/>
      </a:dk2>
      <a:lt2>
        <a:srgbClr val="E7E6E6"/>
      </a:lt2>
      <a:accent1>
        <a:srgbClr val="0F5156"/>
      </a:accent1>
      <a:accent2>
        <a:srgbClr val="243646"/>
      </a:accent2>
      <a:accent3>
        <a:srgbClr val="00A6B7"/>
      </a:accent3>
      <a:accent4>
        <a:srgbClr val="D3461E"/>
      </a:accent4>
      <a:accent5>
        <a:srgbClr val="73A84D"/>
      </a:accent5>
      <a:accent6>
        <a:srgbClr val="D6E25A"/>
      </a:accent6>
      <a:hlink>
        <a:srgbClr val="00A6B7"/>
      </a:hlink>
      <a:folHlink>
        <a:srgbClr val="87AF99"/>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BoozAllen_Standard">
  <a:themeElements>
    <a:clrScheme name="Palette 2">
      <a:dk1>
        <a:srgbClr val="000000"/>
      </a:dk1>
      <a:lt1>
        <a:srgbClr val="FFFFFF"/>
      </a:lt1>
      <a:dk2>
        <a:srgbClr val="44546A"/>
      </a:dk2>
      <a:lt2>
        <a:srgbClr val="E7E6E6"/>
      </a:lt2>
      <a:accent1>
        <a:srgbClr val="0F5156"/>
      </a:accent1>
      <a:accent2>
        <a:srgbClr val="243646"/>
      </a:accent2>
      <a:accent3>
        <a:srgbClr val="00A6B7"/>
      </a:accent3>
      <a:accent4>
        <a:srgbClr val="D3461E"/>
      </a:accent4>
      <a:accent5>
        <a:srgbClr val="73A84D"/>
      </a:accent5>
      <a:accent6>
        <a:srgbClr val="D6E25A"/>
      </a:accent6>
      <a:hlink>
        <a:srgbClr val="00A6B7"/>
      </a:hlink>
      <a:folHlink>
        <a:srgbClr val="87AF99"/>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3de9faa6-9fe1-49b3-9a08-227a296b54a6}" enabled="1" method="Privileged" siteId="{d5fe813e-0caa-432a-b2ac-d555aa91bd1c}" contentBits="0" removed="0"/>
</clbl:labelList>
</file>

<file path=docProps/app.xml><?xml version="1.0" encoding="utf-8"?>
<Properties xmlns="http://schemas.openxmlformats.org/officeDocument/2006/extended-properties" xmlns:vt="http://schemas.openxmlformats.org/officeDocument/2006/docPropsVTypes">
  <TotalTime>38376</TotalTime>
  <Words>586</Words>
  <Application>Microsoft Macintosh PowerPoint</Application>
  <PresentationFormat>Widescreen</PresentationFormat>
  <Paragraphs>70</Paragraphs>
  <Slides>11</Slides>
  <Notes>9</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11</vt:i4>
      </vt:variant>
    </vt:vector>
  </HeadingPairs>
  <TitlesOfParts>
    <vt:vector size="23" baseType="lpstr">
      <vt:lpstr>Arial</vt:lpstr>
      <vt:lpstr>Calibri</vt:lpstr>
      <vt:lpstr>Calibri Light</vt:lpstr>
      <vt:lpstr>Franklin Gothic Medium</vt:lpstr>
      <vt:lpstr>Georgia</vt:lpstr>
      <vt:lpstr>LucidaGrande</vt:lpstr>
      <vt:lpstr>Oswald</vt:lpstr>
      <vt:lpstr>Oswald Light</vt:lpstr>
      <vt:lpstr>Rockwell</vt:lpstr>
      <vt:lpstr>BoozAllen_Standard</vt:lpstr>
      <vt:lpstr>BoozAllen_Widescreen</vt:lpstr>
      <vt:lpstr>1_BoozAllen_Standard</vt:lpstr>
      <vt:lpstr>Ivy Reid</vt:lpstr>
      <vt:lpstr>  Knowledge base</vt:lpstr>
      <vt:lpstr>Gov Application</vt:lpstr>
      <vt:lpstr>  Gov Application</vt:lpstr>
      <vt:lpstr> Gov Application</vt:lpstr>
      <vt:lpstr>CMS PECOS Project</vt:lpstr>
      <vt:lpstr>CMS PECOS DESIGN SYSTEM</vt:lpstr>
      <vt:lpstr>The Teaching Company The Great Courses APP</vt:lpstr>
      <vt:lpstr>GTMP WEFT IT APP</vt:lpstr>
      <vt:lpstr>Kliq* Promotional Package</vt:lpstr>
      <vt:lpstr> “Nelson Mandela Celebration” CAMPAIGN POSTER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BOOZ ALLEN Digital</dc:title>
  <dc:creator>Calhoun, Mark [USA]</dc:creator>
  <cp:lastModifiedBy>Reid, Ivy [USA]</cp:lastModifiedBy>
  <cp:revision>582</cp:revision>
  <cp:lastPrinted>2017-12-21T15:09:14Z</cp:lastPrinted>
  <dcterms:modified xsi:type="dcterms:W3CDTF">2025-04-09T17:50:00Z</dcterms:modified>
</cp:coreProperties>
</file>